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8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3" r:id="rId25"/>
    <p:sldId id="281" r:id="rId26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>
      <p:cViewPr varScale="1">
        <p:scale>
          <a:sx n="106" d="100"/>
          <a:sy n="106" d="100"/>
        </p:scale>
        <p:origin x="792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1">
                <a:solidFill>
                  <a:srgbClr val="4452CC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1">
                <a:solidFill>
                  <a:srgbClr val="7E7E7E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1">
                <a:solidFill>
                  <a:srgbClr val="4452CC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82475" cy="237172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886325"/>
            <a:ext cx="12182475" cy="19716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0" i="1">
                <a:solidFill>
                  <a:srgbClr val="4452CC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3430" y="924813"/>
            <a:ext cx="10645139" cy="1242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1">
                <a:solidFill>
                  <a:srgbClr val="4452CC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8675" y="2412893"/>
            <a:ext cx="10534649" cy="3021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1">
                <a:solidFill>
                  <a:srgbClr val="7E7E7E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700" y="4022621"/>
            <a:ext cx="3594100" cy="49847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75"/>
              </a:spcBef>
            </a:pPr>
            <a:r>
              <a:rPr sz="1550" spc="-135" dirty="0">
                <a:latin typeface="Tahoma"/>
                <a:cs typeface="Tahoma"/>
              </a:rPr>
              <a:t>I</a:t>
            </a:r>
            <a:r>
              <a:rPr sz="1550" spc="-35" dirty="0">
                <a:latin typeface="Tahoma"/>
                <a:cs typeface="Tahoma"/>
              </a:rPr>
              <a:t>ND</a:t>
            </a:r>
            <a:r>
              <a:rPr sz="1550" spc="-135" dirty="0">
                <a:latin typeface="Tahoma"/>
                <a:cs typeface="Tahoma"/>
              </a:rPr>
              <a:t>I</a:t>
            </a:r>
            <a:r>
              <a:rPr sz="1550" spc="-65" dirty="0">
                <a:latin typeface="Tahoma"/>
                <a:cs typeface="Tahoma"/>
              </a:rPr>
              <a:t>R</a:t>
            </a:r>
            <a:r>
              <a:rPr sz="1550" spc="-135" dirty="0">
                <a:latin typeface="Tahoma"/>
                <a:cs typeface="Tahoma"/>
              </a:rPr>
              <a:t>I</a:t>
            </a:r>
            <a:r>
              <a:rPr sz="1550" spc="-50" dirty="0">
                <a:latin typeface="Tahoma"/>
                <a:cs typeface="Tahoma"/>
              </a:rPr>
              <a:t>ZZ</a:t>
            </a:r>
            <a:r>
              <a:rPr sz="1550" spc="-135" dirty="0">
                <a:latin typeface="Tahoma"/>
                <a:cs typeface="Tahoma"/>
              </a:rPr>
              <a:t>O</a:t>
            </a:r>
            <a:r>
              <a:rPr sz="1550" spc="140" dirty="0">
                <a:latin typeface="Tahoma"/>
                <a:cs typeface="Tahoma"/>
              </a:rPr>
              <a:t> </a:t>
            </a:r>
            <a:r>
              <a:rPr sz="1550" spc="40" dirty="0">
                <a:latin typeface="Tahoma"/>
                <a:cs typeface="Tahoma"/>
              </a:rPr>
              <a:t>P</a:t>
            </a:r>
            <a:r>
              <a:rPr sz="1550" spc="-65" dirty="0">
                <a:latin typeface="Tahoma"/>
                <a:cs typeface="Tahoma"/>
              </a:rPr>
              <a:t>R</a:t>
            </a:r>
            <a:r>
              <a:rPr sz="1550" spc="-125" dirty="0">
                <a:latin typeface="Tahoma"/>
                <a:cs typeface="Tahoma"/>
              </a:rPr>
              <a:t>O</a:t>
            </a:r>
            <a:r>
              <a:rPr sz="1550" spc="-135" dirty="0">
                <a:latin typeface="Tahoma"/>
                <a:cs typeface="Tahoma"/>
              </a:rPr>
              <a:t>F</a:t>
            </a:r>
            <a:r>
              <a:rPr sz="1550" spc="-50" dirty="0">
                <a:latin typeface="Tahoma"/>
                <a:cs typeface="Tahoma"/>
              </a:rPr>
              <a:t>E</a:t>
            </a:r>
            <a:r>
              <a:rPr sz="1550" spc="30" dirty="0">
                <a:latin typeface="Tahoma"/>
                <a:cs typeface="Tahoma"/>
              </a:rPr>
              <a:t>SS</a:t>
            </a:r>
            <a:r>
              <a:rPr sz="1550" spc="-135" dirty="0">
                <a:latin typeface="Tahoma"/>
                <a:cs typeface="Tahoma"/>
              </a:rPr>
              <a:t>I</a:t>
            </a:r>
            <a:r>
              <a:rPr sz="1550" spc="-125" dirty="0">
                <a:latin typeface="Tahoma"/>
                <a:cs typeface="Tahoma"/>
              </a:rPr>
              <a:t>O</a:t>
            </a:r>
            <a:r>
              <a:rPr sz="1550" spc="25" dirty="0">
                <a:latin typeface="Tahoma"/>
                <a:cs typeface="Tahoma"/>
              </a:rPr>
              <a:t>N</a:t>
            </a:r>
            <a:r>
              <a:rPr sz="1550" spc="30" dirty="0">
                <a:latin typeface="Tahoma"/>
                <a:cs typeface="Tahoma"/>
              </a:rPr>
              <a:t>A</a:t>
            </a:r>
            <a:r>
              <a:rPr sz="1550" spc="-100" dirty="0">
                <a:latin typeface="Tahoma"/>
                <a:cs typeface="Tahoma"/>
              </a:rPr>
              <a:t>L</a:t>
            </a:r>
            <a:r>
              <a:rPr sz="1550" spc="-85" dirty="0">
                <a:latin typeface="Tahoma"/>
                <a:cs typeface="Tahoma"/>
              </a:rPr>
              <a:t>E</a:t>
            </a:r>
            <a:r>
              <a:rPr sz="1550" dirty="0">
                <a:latin typeface="Tahoma"/>
                <a:cs typeface="Tahoma"/>
              </a:rPr>
              <a:t> </a:t>
            </a:r>
            <a:r>
              <a:rPr sz="1550" spc="-185" dirty="0">
                <a:latin typeface="Tahoma"/>
                <a:cs typeface="Tahoma"/>
              </a:rPr>
              <a:t> </a:t>
            </a:r>
            <a:r>
              <a:rPr sz="1650" i="1" spc="-365" dirty="0">
                <a:latin typeface="Verdana"/>
                <a:cs typeface="Verdana"/>
              </a:rPr>
              <a:t>«</a:t>
            </a:r>
            <a:r>
              <a:rPr sz="1650" i="1" spc="-160" dirty="0">
                <a:latin typeface="Verdana"/>
                <a:cs typeface="Verdana"/>
              </a:rPr>
              <a:t> </a:t>
            </a:r>
            <a:r>
              <a:rPr sz="1650" b="1" i="1" spc="-275" dirty="0">
                <a:latin typeface="Verdana"/>
                <a:cs typeface="Verdana"/>
              </a:rPr>
              <a:t>S</a:t>
            </a:r>
            <a:r>
              <a:rPr sz="1650" b="1" i="1" spc="-305" dirty="0">
                <a:latin typeface="Verdana"/>
                <a:cs typeface="Verdana"/>
              </a:rPr>
              <a:t>E</a:t>
            </a:r>
            <a:r>
              <a:rPr sz="1650" b="1" i="1" spc="-395" dirty="0">
                <a:latin typeface="Verdana"/>
                <a:cs typeface="Verdana"/>
              </a:rPr>
              <a:t>R</a:t>
            </a:r>
            <a:r>
              <a:rPr sz="1650" b="1" i="1" spc="-365" dirty="0">
                <a:latin typeface="Verdana"/>
                <a:cs typeface="Verdana"/>
              </a:rPr>
              <a:t>V</a:t>
            </a:r>
            <a:r>
              <a:rPr sz="1650" b="1" i="1" spc="-459" dirty="0">
                <a:latin typeface="Verdana"/>
                <a:cs typeface="Verdana"/>
              </a:rPr>
              <a:t>I</a:t>
            </a:r>
            <a:r>
              <a:rPr sz="1650" b="1" i="1" spc="-320" dirty="0">
                <a:latin typeface="Verdana"/>
                <a:cs typeface="Verdana"/>
              </a:rPr>
              <a:t>Z</a:t>
            </a:r>
            <a:r>
              <a:rPr sz="1650" b="1" i="1" spc="-350" dirty="0">
                <a:latin typeface="Verdana"/>
                <a:cs typeface="Verdana"/>
              </a:rPr>
              <a:t>I  </a:t>
            </a:r>
            <a:r>
              <a:rPr sz="1650" b="1" i="1" spc="-315" dirty="0">
                <a:latin typeface="Verdana"/>
                <a:cs typeface="Verdana"/>
              </a:rPr>
              <a:t>P</a:t>
            </a:r>
            <a:r>
              <a:rPr sz="1650" b="1" i="1" spc="-310" dirty="0">
                <a:latin typeface="Verdana"/>
                <a:cs typeface="Verdana"/>
              </a:rPr>
              <a:t>E</a:t>
            </a:r>
            <a:r>
              <a:rPr sz="1650" b="1" i="1" spc="-415" dirty="0">
                <a:latin typeface="Verdana"/>
                <a:cs typeface="Verdana"/>
              </a:rPr>
              <a:t>R</a:t>
            </a:r>
            <a:r>
              <a:rPr sz="1650" b="1" i="1" spc="-95" dirty="0">
                <a:latin typeface="Verdana"/>
                <a:cs typeface="Verdana"/>
              </a:rPr>
              <a:t> </a:t>
            </a:r>
            <a:r>
              <a:rPr sz="1650" b="1" i="1" spc="-380" dirty="0">
                <a:latin typeface="Verdana"/>
                <a:cs typeface="Verdana"/>
              </a:rPr>
              <a:t>L</a:t>
            </a:r>
            <a:r>
              <a:rPr sz="1650" b="1" i="1" spc="-320" dirty="0">
                <a:latin typeface="Verdana"/>
                <a:cs typeface="Verdana"/>
              </a:rPr>
              <a:t>A</a:t>
            </a:r>
            <a:r>
              <a:rPr sz="1650" b="1" i="1" spc="-95" dirty="0">
                <a:latin typeface="Verdana"/>
                <a:cs typeface="Verdana"/>
              </a:rPr>
              <a:t> </a:t>
            </a:r>
            <a:r>
              <a:rPr sz="1650" b="1" i="1" spc="-275" dirty="0">
                <a:latin typeface="Verdana"/>
                <a:cs typeface="Verdana"/>
              </a:rPr>
              <a:t>S</a:t>
            </a:r>
            <a:r>
              <a:rPr sz="1650" b="1" i="1" spc="-315" dirty="0">
                <a:latin typeface="Verdana"/>
                <a:cs typeface="Verdana"/>
              </a:rPr>
              <a:t>A</a:t>
            </a:r>
            <a:r>
              <a:rPr sz="1650" b="1" i="1" spc="-495" dirty="0">
                <a:latin typeface="Verdana"/>
                <a:cs typeface="Verdana"/>
              </a:rPr>
              <a:t>N</a:t>
            </a:r>
            <a:r>
              <a:rPr sz="1650" b="1" i="1" spc="-315" dirty="0">
                <a:latin typeface="Verdana"/>
                <a:cs typeface="Verdana"/>
              </a:rPr>
              <a:t>I</a:t>
            </a:r>
            <a:r>
              <a:rPr sz="1650" b="1" i="1" spc="-310" dirty="0">
                <a:latin typeface="Verdana"/>
                <a:cs typeface="Verdana"/>
              </a:rPr>
              <a:t>T</a:t>
            </a:r>
            <a:r>
              <a:rPr sz="1650" b="1" i="1" spc="-320" dirty="0">
                <a:latin typeface="Verdana"/>
                <a:cs typeface="Verdana"/>
              </a:rPr>
              <a:t>À</a:t>
            </a:r>
            <a:r>
              <a:rPr sz="1650" b="1" i="1" spc="-20" dirty="0">
                <a:latin typeface="Verdana"/>
                <a:cs typeface="Verdana"/>
              </a:rPr>
              <a:t> </a:t>
            </a:r>
            <a:r>
              <a:rPr sz="1650" b="1" i="1" spc="-340" dirty="0">
                <a:latin typeface="Verdana"/>
                <a:cs typeface="Verdana"/>
              </a:rPr>
              <a:t>E</a:t>
            </a:r>
            <a:r>
              <a:rPr sz="1650" b="1" i="1" spc="-155" dirty="0">
                <a:latin typeface="Verdana"/>
                <a:cs typeface="Verdana"/>
              </a:rPr>
              <a:t> </a:t>
            </a:r>
            <a:r>
              <a:rPr sz="1650" b="1" i="1" spc="-380" dirty="0">
                <a:latin typeface="Verdana"/>
                <a:cs typeface="Verdana"/>
              </a:rPr>
              <a:t>L</a:t>
            </a:r>
            <a:r>
              <a:rPr sz="1650" b="1" i="1" spc="-180" dirty="0">
                <a:latin typeface="Verdana"/>
                <a:cs typeface="Verdana"/>
              </a:rPr>
              <a:t>’</a:t>
            </a:r>
            <a:r>
              <a:rPr sz="1650" b="1" i="1" spc="-315" dirty="0">
                <a:latin typeface="Verdana"/>
                <a:cs typeface="Verdana"/>
              </a:rPr>
              <a:t>A</a:t>
            </a:r>
            <a:r>
              <a:rPr sz="1650" b="1" i="1" spc="-275" dirty="0">
                <a:latin typeface="Verdana"/>
                <a:cs typeface="Verdana"/>
              </a:rPr>
              <a:t>SS</a:t>
            </a:r>
            <a:r>
              <a:rPr sz="1650" b="1" i="1" spc="-459" dirty="0">
                <a:latin typeface="Verdana"/>
                <a:cs typeface="Verdana"/>
              </a:rPr>
              <a:t>I</a:t>
            </a:r>
            <a:r>
              <a:rPr sz="1650" b="1" i="1" spc="-275" dirty="0">
                <a:latin typeface="Verdana"/>
                <a:cs typeface="Verdana"/>
              </a:rPr>
              <a:t>S</a:t>
            </a:r>
            <a:r>
              <a:rPr sz="1650" b="1" i="1" spc="-310" dirty="0">
                <a:latin typeface="Verdana"/>
                <a:cs typeface="Verdana"/>
              </a:rPr>
              <a:t>TE</a:t>
            </a:r>
            <a:r>
              <a:rPr sz="1650" b="1" i="1" spc="-385" dirty="0">
                <a:latin typeface="Verdana"/>
                <a:cs typeface="Verdana"/>
              </a:rPr>
              <a:t>N</a:t>
            </a:r>
            <a:r>
              <a:rPr sz="1650" b="1" i="1" spc="-285" dirty="0">
                <a:latin typeface="Verdana"/>
                <a:cs typeface="Verdana"/>
              </a:rPr>
              <a:t>Z</a:t>
            </a:r>
            <a:r>
              <a:rPr sz="1650" b="1" i="1" spc="-320" dirty="0">
                <a:latin typeface="Verdana"/>
                <a:cs typeface="Verdana"/>
              </a:rPr>
              <a:t>A</a:t>
            </a:r>
            <a:r>
              <a:rPr sz="1650" b="1" i="1" spc="140" dirty="0">
                <a:latin typeface="Verdana"/>
                <a:cs typeface="Verdana"/>
              </a:rPr>
              <a:t> </a:t>
            </a:r>
            <a:r>
              <a:rPr sz="1650" b="1" i="1" spc="-275" dirty="0">
                <a:latin typeface="Verdana"/>
                <a:cs typeface="Verdana"/>
              </a:rPr>
              <a:t>S</a:t>
            </a:r>
            <a:r>
              <a:rPr sz="1650" b="1" i="1" spc="-434" dirty="0">
                <a:latin typeface="Verdana"/>
                <a:cs typeface="Verdana"/>
              </a:rPr>
              <a:t>O</a:t>
            </a:r>
            <a:r>
              <a:rPr sz="1650" b="1" i="1" spc="-300" dirty="0">
                <a:latin typeface="Verdana"/>
                <a:cs typeface="Verdana"/>
              </a:rPr>
              <a:t>C</a:t>
            </a:r>
            <a:r>
              <a:rPr sz="1650" b="1" i="1" spc="-459" dirty="0">
                <a:latin typeface="Verdana"/>
                <a:cs typeface="Verdana"/>
              </a:rPr>
              <a:t>I</a:t>
            </a:r>
            <a:r>
              <a:rPr sz="1650" b="1" i="1" spc="-315" dirty="0">
                <a:latin typeface="Verdana"/>
                <a:cs typeface="Verdana"/>
              </a:rPr>
              <a:t>A</a:t>
            </a:r>
            <a:r>
              <a:rPr sz="1650" b="1" i="1" spc="-380" dirty="0">
                <a:latin typeface="Verdana"/>
                <a:cs typeface="Verdana"/>
              </a:rPr>
              <a:t>L</a:t>
            </a:r>
            <a:r>
              <a:rPr sz="1650" b="1" i="1" spc="-340" dirty="0">
                <a:latin typeface="Verdana"/>
                <a:cs typeface="Verdana"/>
              </a:rPr>
              <a:t>E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4700" y="4461406"/>
            <a:ext cx="3284220" cy="18148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i="1" spc="-395" dirty="0">
                <a:latin typeface="Verdana"/>
                <a:cs typeface="Verdana"/>
              </a:rPr>
              <a:t>»</a:t>
            </a:r>
            <a:r>
              <a:rPr sz="1650" i="1" spc="-225" dirty="0">
                <a:latin typeface="Verdana"/>
                <a:cs typeface="Verdana"/>
              </a:rPr>
              <a:t>-</a:t>
            </a:r>
            <a:r>
              <a:rPr sz="1650" i="1" spc="-60" dirty="0">
                <a:latin typeface="Verdana"/>
                <a:cs typeface="Verdana"/>
              </a:rPr>
              <a:t> </a:t>
            </a:r>
            <a:r>
              <a:rPr sz="1650" i="1" spc="-350" dirty="0">
                <a:latin typeface="Verdana"/>
                <a:cs typeface="Verdana"/>
              </a:rPr>
              <a:t>5</a:t>
            </a:r>
            <a:r>
              <a:rPr sz="1650" i="1" spc="-229" dirty="0">
                <a:latin typeface="Verdana"/>
                <a:cs typeface="Verdana"/>
              </a:rPr>
              <a:t> </a:t>
            </a:r>
            <a:r>
              <a:rPr sz="1650" i="1" spc="-155" dirty="0">
                <a:latin typeface="Verdana"/>
                <a:cs typeface="Verdana"/>
              </a:rPr>
              <a:t>A</a:t>
            </a:r>
            <a:r>
              <a:rPr sz="1650" i="1" spc="-210" dirty="0">
                <a:latin typeface="Verdana"/>
                <a:cs typeface="Verdana"/>
              </a:rPr>
              <a:t>NNI</a:t>
            </a:r>
            <a:endParaRPr sz="1650">
              <a:latin typeface="Verdana"/>
              <a:cs typeface="Verdana"/>
            </a:endParaRPr>
          </a:p>
          <a:p>
            <a:pPr marL="12700" marR="5080">
              <a:lnSpc>
                <a:spcPts val="1730"/>
              </a:lnSpc>
              <a:spcBef>
                <a:spcPts val="1745"/>
              </a:spcBef>
              <a:tabLst>
                <a:tab pos="1384935" algn="l"/>
              </a:tabLst>
            </a:pPr>
            <a:r>
              <a:rPr sz="1550" spc="-135" dirty="0">
                <a:latin typeface="Tahoma"/>
                <a:cs typeface="Tahoma"/>
              </a:rPr>
              <a:t>I</a:t>
            </a:r>
            <a:r>
              <a:rPr sz="1550" spc="-35" dirty="0">
                <a:latin typeface="Tahoma"/>
                <a:cs typeface="Tahoma"/>
              </a:rPr>
              <a:t>ND</a:t>
            </a:r>
            <a:r>
              <a:rPr sz="1550" spc="-135" dirty="0">
                <a:latin typeface="Tahoma"/>
                <a:cs typeface="Tahoma"/>
              </a:rPr>
              <a:t>I</a:t>
            </a:r>
            <a:r>
              <a:rPr sz="1550" spc="-65" dirty="0">
                <a:latin typeface="Tahoma"/>
                <a:cs typeface="Tahoma"/>
              </a:rPr>
              <a:t>R</a:t>
            </a:r>
            <a:r>
              <a:rPr sz="1550" spc="-135" dirty="0">
                <a:latin typeface="Tahoma"/>
                <a:cs typeface="Tahoma"/>
              </a:rPr>
              <a:t>I</a:t>
            </a:r>
            <a:r>
              <a:rPr sz="1550" spc="-50" dirty="0">
                <a:latin typeface="Tahoma"/>
                <a:cs typeface="Tahoma"/>
              </a:rPr>
              <a:t>ZZ</a:t>
            </a:r>
            <a:r>
              <a:rPr sz="1550" spc="-135" dirty="0">
                <a:latin typeface="Tahoma"/>
                <a:cs typeface="Tahoma"/>
              </a:rPr>
              <a:t>O</a:t>
            </a:r>
            <a:r>
              <a:rPr sz="1550" spc="140" dirty="0">
                <a:latin typeface="Tahoma"/>
                <a:cs typeface="Tahoma"/>
              </a:rPr>
              <a:t> </a:t>
            </a:r>
            <a:r>
              <a:rPr sz="1550" spc="40" dirty="0">
                <a:latin typeface="Tahoma"/>
                <a:cs typeface="Tahoma"/>
              </a:rPr>
              <a:t>P</a:t>
            </a:r>
            <a:r>
              <a:rPr sz="1550" spc="-65" dirty="0">
                <a:latin typeface="Tahoma"/>
                <a:cs typeface="Tahoma"/>
              </a:rPr>
              <a:t>R</a:t>
            </a:r>
            <a:r>
              <a:rPr sz="1550" spc="-125" dirty="0">
                <a:latin typeface="Tahoma"/>
                <a:cs typeface="Tahoma"/>
              </a:rPr>
              <a:t>O</a:t>
            </a:r>
            <a:r>
              <a:rPr sz="1550" spc="-135" dirty="0">
                <a:latin typeface="Tahoma"/>
                <a:cs typeface="Tahoma"/>
              </a:rPr>
              <a:t>F</a:t>
            </a:r>
            <a:r>
              <a:rPr sz="1550" spc="-50" dirty="0">
                <a:latin typeface="Tahoma"/>
                <a:cs typeface="Tahoma"/>
              </a:rPr>
              <a:t>E</a:t>
            </a:r>
            <a:r>
              <a:rPr sz="1550" spc="30" dirty="0">
                <a:latin typeface="Tahoma"/>
                <a:cs typeface="Tahoma"/>
              </a:rPr>
              <a:t>SS</a:t>
            </a:r>
            <a:r>
              <a:rPr sz="1550" spc="-135" dirty="0">
                <a:latin typeface="Tahoma"/>
                <a:cs typeface="Tahoma"/>
              </a:rPr>
              <a:t>I</a:t>
            </a:r>
            <a:r>
              <a:rPr sz="1550" spc="-125" dirty="0">
                <a:latin typeface="Tahoma"/>
                <a:cs typeface="Tahoma"/>
              </a:rPr>
              <a:t>O</a:t>
            </a:r>
            <a:r>
              <a:rPr sz="1550" spc="25" dirty="0">
                <a:latin typeface="Tahoma"/>
                <a:cs typeface="Tahoma"/>
              </a:rPr>
              <a:t>N</a:t>
            </a:r>
            <a:r>
              <a:rPr sz="1550" spc="30" dirty="0">
                <a:latin typeface="Tahoma"/>
                <a:cs typeface="Tahoma"/>
              </a:rPr>
              <a:t>A</a:t>
            </a:r>
            <a:r>
              <a:rPr sz="1550" spc="-100" dirty="0">
                <a:latin typeface="Tahoma"/>
                <a:cs typeface="Tahoma"/>
              </a:rPr>
              <a:t>L</a:t>
            </a:r>
            <a:r>
              <a:rPr sz="1550" spc="-85" dirty="0">
                <a:latin typeface="Tahoma"/>
                <a:cs typeface="Tahoma"/>
              </a:rPr>
              <a:t>E</a:t>
            </a:r>
            <a:r>
              <a:rPr sz="1550" dirty="0">
                <a:latin typeface="Tahoma"/>
                <a:cs typeface="Tahoma"/>
              </a:rPr>
              <a:t> </a:t>
            </a:r>
            <a:r>
              <a:rPr sz="1550" spc="-185" dirty="0">
                <a:latin typeface="Tahoma"/>
                <a:cs typeface="Tahoma"/>
              </a:rPr>
              <a:t> </a:t>
            </a:r>
            <a:r>
              <a:rPr sz="1650" i="1" spc="-365" dirty="0">
                <a:latin typeface="Verdana"/>
                <a:cs typeface="Verdana"/>
              </a:rPr>
              <a:t>«</a:t>
            </a:r>
            <a:r>
              <a:rPr sz="1650" i="1" spc="-160" dirty="0">
                <a:latin typeface="Verdana"/>
                <a:cs typeface="Verdana"/>
              </a:rPr>
              <a:t> </a:t>
            </a:r>
            <a:r>
              <a:rPr sz="1650" b="1" i="1" spc="-275" dirty="0">
                <a:latin typeface="Verdana"/>
                <a:cs typeface="Verdana"/>
              </a:rPr>
              <a:t>S</a:t>
            </a:r>
            <a:r>
              <a:rPr sz="1650" b="1" i="1" spc="-305" dirty="0">
                <a:latin typeface="Verdana"/>
                <a:cs typeface="Verdana"/>
              </a:rPr>
              <a:t>E</a:t>
            </a:r>
            <a:r>
              <a:rPr sz="1650" b="1" i="1" spc="-395" dirty="0">
                <a:latin typeface="Verdana"/>
                <a:cs typeface="Verdana"/>
              </a:rPr>
              <a:t>R</a:t>
            </a:r>
            <a:r>
              <a:rPr sz="1650" b="1" i="1" spc="-365" dirty="0">
                <a:latin typeface="Verdana"/>
                <a:cs typeface="Verdana"/>
              </a:rPr>
              <a:t>V</a:t>
            </a:r>
            <a:r>
              <a:rPr sz="1650" b="1" i="1" spc="-459" dirty="0">
                <a:latin typeface="Verdana"/>
                <a:cs typeface="Verdana"/>
              </a:rPr>
              <a:t>I</a:t>
            </a:r>
            <a:r>
              <a:rPr sz="1650" b="1" i="1" spc="-320" dirty="0">
                <a:latin typeface="Verdana"/>
                <a:cs typeface="Verdana"/>
              </a:rPr>
              <a:t>Z</a:t>
            </a:r>
            <a:r>
              <a:rPr sz="1650" b="1" i="1" spc="-350" dirty="0">
                <a:latin typeface="Verdana"/>
                <a:cs typeface="Verdana"/>
              </a:rPr>
              <a:t>I  </a:t>
            </a:r>
            <a:r>
              <a:rPr sz="1650" b="1" i="1" spc="-300" dirty="0">
                <a:latin typeface="Verdana"/>
                <a:cs typeface="Verdana"/>
              </a:rPr>
              <a:t>C</a:t>
            </a:r>
            <a:r>
              <a:rPr sz="1650" b="1" i="1" spc="-434" dirty="0">
                <a:latin typeface="Verdana"/>
                <a:cs typeface="Verdana"/>
              </a:rPr>
              <a:t>O</a:t>
            </a:r>
            <a:r>
              <a:rPr sz="1650" b="1" i="1" spc="-290" dirty="0">
                <a:latin typeface="Verdana"/>
                <a:cs typeface="Verdana"/>
              </a:rPr>
              <a:t>MM</a:t>
            </a:r>
            <a:r>
              <a:rPr sz="1650" b="1" i="1" spc="-310" dirty="0">
                <a:latin typeface="Verdana"/>
                <a:cs typeface="Verdana"/>
              </a:rPr>
              <a:t>E</a:t>
            </a:r>
            <a:r>
              <a:rPr sz="1650" b="1" i="1" spc="-395" dirty="0">
                <a:latin typeface="Verdana"/>
                <a:cs typeface="Verdana"/>
              </a:rPr>
              <a:t>R</a:t>
            </a:r>
            <a:r>
              <a:rPr sz="1650" b="1" i="1" spc="-300" dirty="0">
                <a:latin typeface="Verdana"/>
                <a:cs typeface="Verdana"/>
              </a:rPr>
              <a:t>C</a:t>
            </a:r>
            <a:r>
              <a:rPr sz="1650" b="1" i="1" spc="-459" dirty="0">
                <a:latin typeface="Verdana"/>
                <a:cs typeface="Verdana"/>
              </a:rPr>
              <a:t>I</a:t>
            </a:r>
            <a:r>
              <a:rPr sz="1650" b="1" i="1" spc="-315" dirty="0">
                <a:latin typeface="Verdana"/>
                <a:cs typeface="Verdana"/>
              </a:rPr>
              <a:t>A</a:t>
            </a:r>
            <a:r>
              <a:rPr sz="1650" b="1" i="1" spc="-310" dirty="0">
                <a:latin typeface="Verdana"/>
                <a:cs typeface="Verdana"/>
              </a:rPr>
              <a:t>L</a:t>
            </a:r>
            <a:r>
              <a:rPr sz="1650" b="1" i="1" spc="-465" dirty="0">
                <a:latin typeface="Verdana"/>
                <a:cs typeface="Verdana"/>
              </a:rPr>
              <a:t>I</a:t>
            </a:r>
            <a:r>
              <a:rPr sz="1650" b="1" i="1" dirty="0">
                <a:latin typeface="Verdana"/>
                <a:cs typeface="Verdana"/>
              </a:rPr>
              <a:t>	</a:t>
            </a:r>
            <a:r>
              <a:rPr sz="1650" i="1" spc="-365" dirty="0">
                <a:latin typeface="Verdana"/>
                <a:cs typeface="Verdana"/>
              </a:rPr>
              <a:t>»</a:t>
            </a:r>
            <a:r>
              <a:rPr sz="1650" i="1" spc="-155" dirty="0">
                <a:latin typeface="Verdana"/>
                <a:cs typeface="Verdana"/>
              </a:rPr>
              <a:t> </a:t>
            </a:r>
            <a:r>
              <a:rPr sz="1650" i="1" spc="-225" dirty="0">
                <a:latin typeface="Verdana"/>
                <a:cs typeface="Verdana"/>
              </a:rPr>
              <a:t>-</a:t>
            </a:r>
            <a:r>
              <a:rPr sz="1650" i="1" spc="-210" dirty="0">
                <a:latin typeface="Verdana"/>
                <a:cs typeface="Verdana"/>
              </a:rPr>
              <a:t> </a:t>
            </a:r>
            <a:r>
              <a:rPr sz="1650" i="1" spc="-350" dirty="0">
                <a:latin typeface="Verdana"/>
                <a:cs typeface="Verdana"/>
              </a:rPr>
              <a:t>5</a:t>
            </a:r>
            <a:r>
              <a:rPr sz="1650" i="1" spc="-160" dirty="0">
                <a:latin typeface="Verdana"/>
                <a:cs typeface="Verdana"/>
              </a:rPr>
              <a:t> A</a:t>
            </a:r>
            <a:r>
              <a:rPr sz="1650" i="1" spc="-210" dirty="0">
                <a:latin typeface="Verdana"/>
                <a:cs typeface="Verdana"/>
              </a:rPr>
              <a:t>NNI</a:t>
            </a:r>
            <a:endParaRPr sz="1650">
              <a:latin typeface="Verdana"/>
              <a:cs typeface="Verdana"/>
            </a:endParaRPr>
          </a:p>
          <a:p>
            <a:pPr marL="12700" marR="484505">
              <a:lnSpc>
                <a:spcPts val="1730"/>
              </a:lnSpc>
              <a:spcBef>
                <a:spcPts val="1720"/>
              </a:spcBef>
            </a:pPr>
            <a:r>
              <a:rPr sz="1550" spc="-135" dirty="0">
                <a:latin typeface="Tahoma"/>
                <a:cs typeface="Tahoma"/>
              </a:rPr>
              <a:t>I</a:t>
            </a:r>
            <a:r>
              <a:rPr sz="1550" spc="-35" dirty="0">
                <a:latin typeface="Tahoma"/>
                <a:cs typeface="Tahoma"/>
              </a:rPr>
              <a:t>ND</a:t>
            </a:r>
            <a:r>
              <a:rPr sz="1550" spc="-135" dirty="0">
                <a:latin typeface="Tahoma"/>
                <a:cs typeface="Tahoma"/>
              </a:rPr>
              <a:t>I</a:t>
            </a:r>
            <a:r>
              <a:rPr sz="1550" spc="-65" dirty="0">
                <a:latin typeface="Tahoma"/>
                <a:cs typeface="Tahoma"/>
              </a:rPr>
              <a:t>R</a:t>
            </a:r>
            <a:r>
              <a:rPr sz="1550" spc="-135" dirty="0">
                <a:latin typeface="Tahoma"/>
                <a:cs typeface="Tahoma"/>
              </a:rPr>
              <a:t>I</a:t>
            </a:r>
            <a:r>
              <a:rPr sz="1550" spc="-50" dirty="0">
                <a:latin typeface="Tahoma"/>
                <a:cs typeface="Tahoma"/>
              </a:rPr>
              <a:t>ZZ</a:t>
            </a:r>
            <a:r>
              <a:rPr sz="1550" spc="-135" dirty="0">
                <a:latin typeface="Tahoma"/>
                <a:cs typeface="Tahoma"/>
              </a:rPr>
              <a:t>O</a:t>
            </a:r>
            <a:r>
              <a:rPr sz="1550" spc="140" dirty="0">
                <a:latin typeface="Tahoma"/>
                <a:cs typeface="Tahoma"/>
              </a:rPr>
              <a:t> </a:t>
            </a:r>
            <a:r>
              <a:rPr sz="1550" spc="-85" dirty="0">
                <a:latin typeface="Tahoma"/>
                <a:cs typeface="Tahoma"/>
              </a:rPr>
              <a:t>T</a:t>
            </a:r>
            <a:r>
              <a:rPr sz="1550" spc="-50" dirty="0">
                <a:latin typeface="Tahoma"/>
                <a:cs typeface="Tahoma"/>
              </a:rPr>
              <a:t>E</a:t>
            </a:r>
            <a:r>
              <a:rPr sz="1550" spc="-35" dirty="0">
                <a:latin typeface="Tahoma"/>
                <a:cs typeface="Tahoma"/>
              </a:rPr>
              <a:t>C</a:t>
            </a:r>
            <a:r>
              <a:rPr sz="1550" spc="-80" dirty="0">
                <a:latin typeface="Tahoma"/>
                <a:cs typeface="Tahoma"/>
              </a:rPr>
              <a:t>N</a:t>
            </a:r>
            <a:r>
              <a:rPr sz="1550" spc="-40" dirty="0">
                <a:latin typeface="Tahoma"/>
                <a:cs typeface="Tahoma"/>
              </a:rPr>
              <a:t>I</a:t>
            </a:r>
            <a:r>
              <a:rPr sz="1550" spc="-35" dirty="0">
                <a:latin typeface="Tahoma"/>
                <a:cs typeface="Tahoma"/>
              </a:rPr>
              <a:t>C</a:t>
            </a:r>
            <a:r>
              <a:rPr sz="1550" spc="-135" dirty="0">
                <a:latin typeface="Tahoma"/>
                <a:cs typeface="Tahoma"/>
              </a:rPr>
              <a:t>O</a:t>
            </a:r>
            <a:r>
              <a:rPr sz="1550" spc="50" dirty="0">
                <a:latin typeface="Tahoma"/>
                <a:cs typeface="Tahoma"/>
              </a:rPr>
              <a:t> </a:t>
            </a:r>
            <a:r>
              <a:rPr sz="1650" i="1" spc="-365" dirty="0">
                <a:latin typeface="Verdana"/>
                <a:cs typeface="Verdana"/>
              </a:rPr>
              <a:t>«</a:t>
            </a:r>
            <a:r>
              <a:rPr sz="1650" i="1" spc="-160" dirty="0">
                <a:latin typeface="Verdana"/>
                <a:cs typeface="Verdana"/>
              </a:rPr>
              <a:t> </a:t>
            </a:r>
            <a:r>
              <a:rPr sz="1650" i="1" spc="-155" dirty="0">
                <a:latin typeface="Verdana"/>
                <a:cs typeface="Verdana"/>
              </a:rPr>
              <a:t>A</a:t>
            </a:r>
            <a:r>
              <a:rPr sz="1650" i="1" spc="-275" dirty="0">
                <a:latin typeface="Verdana"/>
                <a:cs typeface="Verdana"/>
              </a:rPr>
              <a:t>F</a:t>
            </a:r>
            <a:r>
              <a:rPr sz="1650" i="1" spc="-50" dirty="0">
                <a:latin typeface="Verdana"/>
                <a:cs typeface="Verdana"/>
              </a:rPr>
              <a:t>M  </a:t>
            </a:r>
            <a:r>
              <a:rPr sz="1650" b="1" i="1" spc="-315" dirty="0">
                <a:latin typeface="Verdana"/>
                <a:cs typeface="Verdana"/>
              </a:rPr>
              <a:t>A</a:t>
            </a:r>
            <a:r>
              <a:rPr sz="1650" b="1" i="1" spc="-290" dirty="0">
                <a:latin typeface="Verdana"/>
                <a:cs typeface="Verdana"/>
              </a:rPr>
              <a:t>MM</a:t>
            </a:r>
            <a:r>
              <a:rPr sz="1650" b="1" i="1" spc="-459" dirty="0">
                <a:latin typeface="Verdana"/>
                <a:cs typeface="Verdana"/>
              </a:rPr>
              <a:t>I</a:t>
            </a:r>
            <a:r>
              <a:rPr sz="1650" b="1" i="1" spc="-495" dirty="0">
                <a:latin typeface="Verdana"/>
                <a:cs typeface="Verdana"/>
              </a:rPr>
              <a:t>N</a:t>
            </a:r>
            <a:r>
              <a:rPr sz="1650" b="1" i="1" spc="-315" dirty="0">
                <a:latin typeface="Verdana"/>
                <a:cs typeface="Verdana"/>
              </a:rPr>
              <a:t>I</a:t>
            </a:r>
            <a:r>
              <a:rPr sz="1650" b="1" i="1" spc="-275" dirty="0">
                <a:latin typeface="Verdana"/>
                <a:cs typeface="Verdana"/>
              </a:rPr>
              <a:t>S</a:t>
            </a:r>
            <a:r>
              <a:rPr sz="1650" b="1" i="1" spc="-310" dirty="0">
                <a:latin typeface="Verdana"/>
                <a:cs typeface="Verdana"/>
              </a:rPr>
              <a:t>T</a:t>
            </a:r>
            <a:r>
              <a:rPr sz="1650" b="1" i="1" spc="-395" dirty="0">
                <a:latin typeface="Verdana"/>
                <a:cs typeface="Verdana"/>
              </a:rPr>
              <a:t>R</a:t>
            </a:r>
            <a:r>
              <a:rPr sz="1650" b="1" i="1" spc="-315" dirty="0">
                <a:latin typeface="Verdana"/>
                <a:cs typeface="Verdana"/>
              </a:rPr>
              <a:t>A</a:t>
            </a:r>
            <a:r>
              <a:rPr sz="1650" b="1" i="1" spc="-245" dirty="0">
                <a:latin typeface="Verdana"/>
                <a:cs typeface="Verdana"/>
              </a:rPr>
              <a:t>Z</a:t>
            </a:r>
            <a:r>
              <a:rPr sz="1650" b="1" i="1" spc="-459" dirty="0">
                <a:latin typeface="Verdana"/>
                <a:cs typeface="Verdana"/>
              </a:rPr>
              <a:t>I</a:t>
            </a:r>
            <a:r>
              <a:rPr sz="1650" b="1" i="1" spc="-355" dirty="0">
                <a:latin typeface="Verdana"/>
                <a:cs typeface="Verdana"/>
              </a:rPr>
              <a:t>O</a:t>
            </a:r>
            <a:r>
              <a:rPr sz="1650" b="1" i="1" spc="-380" dirty="0">
                <a:latin typeface="Verdana"/>
                <a:cs typeface="Verdana"/>
              </a:rPr>
              <a:t>N</a:t>
            </a:r>
            <a:r>
              <a:rPr sz="1650" b="1" i="1" spc="-254" dirty="0">
                <a:latin typeface="Verdana"/>
                <a:cs typeface="Verdana"/>
              </a:rPr>
              <a:t>E</a:t>
            </a:r>
            <a:r>
              <a:rPr sz="1650" b="1" i="1" spc="-250" dirty="0">
                <a:latin typeface="Verdana"/>
                <a:cs typeface="Verdana"/>
              </a:rPr>
              <a:t>,</a:t>
            </a:r>
            <a:r>
              <a:rPr sz="1650" b="1" i="1" spc="210" dirty="0">
                <a:latin typeface="Verdana"/>
                <a:cs typeface="Verdana"/>
              </a:rPr>
              <a:t> </a:t>
            </a:r>
            <a:r>
              <a:rPr sz="1650" b="1" i="1" spc="-400" dirty="0">
                <a:latin typeface="Verdana"/>
                <a:cs typeface="Verdana"/>
              </a:rPr>
              <a:t>F</a:t>
            </a:r>
            <a:r>
              <a:rPr sz="1650" b="1" i="1" spc="-455" dirty="0">
                <a:latin typeface="Verdana"/>
                <a:cs typeface="Verdana"/>
              </a:rPr>
              <a:t>I</a:t>
            </a:r>
            <a:r>
              <a:rPr sz="1650" b="1" i="1" spc="-350" dirty="0">
                <a:latin typeface="Verdana"/>
                <a:cs typeface="Verdana"/>
              </a:rPr>
              <a:t>N</a:t>
            </a:r>
            <a:r>
              <a:rPr sz="1650" b="1" i="1" spc="-310" dirty="0">
                <a:latin typeface="Verdana"/>
                <a:cs typeface="Verdana"/>
              </a:rPr>
              <a:t>A</a:t>
            </a:r>
            <a:r>
              <a:rPr sz="1650" b="1" i="1" spc="-385" dirty="0">
                <a:latin typeface="Verdana"/>
                <a:cs typeface="Verdana"/>
              </a:rPr>
              <a:t>N</a:t>
            </a:r>
            <a:r>
              <a:rPr sz="1650" b="1" i="1" spc="-280" dirty="0">
                <a:latin typeface="Verdana"/>
                <a:cs typeface="Verdana"/>
              </a:rPr>
              <a:t>Z</a:t>
            </a:r>
            <a:r>
              <a:rPr sz="1650" b="1" i="1" spc="-320" dirty="0">
                <a:latin typeface="Verdana"/>
                <a:cs typeface="Verdana"/>
              </a:rPr>
              <a:t>A</a:t>
            </a:r>
            <a:r>
              <a:rPr sz="1650" b="1" i="1" spc="40" dirty="0">
                <a:latin typeface="Verdana"/>
                <a:cs typeface="Verdana"/>
              </a:rPr>
              <a:t> </a:t>
            </a:r>
            <a:r>
              <a:rPr sz="1650" b="1" i="1" spc="-229" dirty="0">
                <a:latin typeface="Verdana"/>
                <a:cs typeface="Verdana"/>
              </a:rPr>
              <a:t>E  </a:t>
            </a:r>
            <a:r>
              <a:rPr sz="1650" b="1" i="1" spc="-290" dirty="0">
                <a:latin typeface="Verdana"/>
                <a:cs typeface="Verdana"/>
              </a:rPr>
              <a:t>M</a:t>
            </a:r>
            <a:r>
              <a:rPr sz="1650" b="1" i="1" spc="-315" dirty="0">
                <a:latin typeface="Verdana"/>
                <a:cs typeface="Verdana"/>
              </a:rPr>
              <a:t>A</a:t>
            </a:r>
            <a:r>
              <a:rPr sz="1650" b="1" i="1" spc="-395" dirty="0">
                <a:latin typeface="Verdana"/>
                <a:cs typeface="Verdana"/>
              </a:rPr>
              <a:t>R</a:t>
            </a:r>
            <a:r>
              <a:rPr sz="1650" b="1" i="1" spc="-375" dirty="0">
                <a:latin typeface="Verdana"/>
                <a:cs typeface="Verdana"/>
              </a:rPr>
              <a:t>K</a:t>
            </a:r>
            <a:r>
              <a:rPr sz="1650" b="1" i="1" spc="-310" dirty="0">
                <a:latin typeface="Verdana"/>
                <a:cs typeface="Verdana"/>
              </a:rPr>
              <a:t>ET</a:t>
            </a:r>
            <a:r>
              <a:rPr sz="1650" b="1" i="1" spc="-459" dirty="0">
                <a:latin typeface="Verdana"/>
                <a:cs typeface="Verdana"/>
              </a:rPr>
              <a:t>I</a:t>
            </a:r>
            <a:r>
              <a:rPr sz="1650" b="1" i="1" spc="-360" dirty="0">
                <a:latin typeface="Verdana"/>
                <a:cs typeface="Verdana"/>
              </a:rPr>
              <a:t>NG</a:t>
            </a:r>
            <a:r>
              <a:rPr sz="1650" b="1" i="1" spc="135" dirty="0">
                <a:latin typeface="Verdana"/>
                <a:cs typeface="Verdana"/>
              </a:rPr>
              <a:t> </a:t>
            </a:r>
            <a:r>
              <a:rPr sz="1650" i="1" spc="-365" dirty="0">
                <a:latin typeface="Verdana"/>
                <a:cs typeface="Verdana"/>
              </a:rPr>
              <a:t>»</a:t>
            </a:r>
            <a:r>
              <a:rPr sz="1650" i="1" spc="-160" dirty="0">
                <a:latin typeface="Verdana"/>
                <a:cs typeface="Verdana"/>
              </a:rPr>
              <a:t> </a:t>
            </a:r>
            <a:r>
              <a:rPr sz="1650" i="1" spc="-225" dirty="0">
                <a:latin typeface="Verdana"/>
                <a:cs typeface="Verdana"/>
              </a:rPr>
              <a:t>-</a:t>
            </a:r>
            <a:r>
              <a:rPr sz="1650" i="1" spc="-210" dirty="0">
                <a:latin typeface="Verdana"/>
                <a:cs typeface="Verdana"/>
              </a:rPr>
              <a:t> </a:t>
            </a:r>
            <a:r>
              <a:rPr sz="1650" i="1" spc="-350" dirty="0">
                <a:latin typeface="Verdana"/>
                <a:cs typeface="Verdana"/>
              </a:rPr>
              <a:t>5</a:t>
            </a:r>
            <a:r>
              <a:rPr sz="1650" i="1" spc="-160" dirty="0">
                <a:latin typeface="Verdana"/>
                <a:cs typeface="Verdana"/>
              </a:rPr>
              <a:t> </a:t>
            </a:r>
            <a:r>
              <a:rPr sz="1650" i="1" spc="-155" dirty="0">
                <a:latin typeface="Verdana"/>
                <a:cs typeface="Verdana"/>
              </a:rPr>
              <a:t>A</a:t>
            </a:r>
            <a:r>
              <a:rPr sz="1650" i="1" spc="-210" dirty="0">
                <a:latin typeface="Verdana"/>
                <a:cs typeface="Verdana"/>
              </a:rPr>
              <a:t>NNI</a:t>
            </a:r>
            <a:endParaRPr sz="165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100" y="714375"/>
            <a:ext cx="10591800" cy="308610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881626" y="4119626"/>
            <a:ext cx="10160" cy="2019935"/>
          </a:xfrm>
          <a:custGeom>
            <a:avLst/>
            <a:gdLst/>
            <a:ahLst/>
            <a:cxnLst/>
            <a:rect l="l" t="t" r="r" b="b"/>
            <a:pathLst>
              <a:path w="10160" h="2019935">
                <a:moveTo>
                  <a:pt x="0" y="2019452"/>
                </a:moveTo>
                <a:lnTo>
                  <a:pt x="977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47054" y="4367212"/>
            <a:ext cx="3874135" cy="134556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750" b="1" i="1" dirty="0">
                <a:solidFill>
                  <a:srgbClr val="006FC0"/>
                </a:solidFill>
                <a:latin typeface="Comic Sans MS"/>
                <a:cs typeface="Comic Sans MS"/>
              </a:rPr>
              <a:t>IIS</a:t>
            </a:r>
            <a:r>
              <a:rPr sz="2750" b="1" i="1" spc="80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2750" b="1" i="1" spc="15" dirty="0">
                <a:solidFill>
                  <a:srgbClr val="006FC0"/>
                </a:solidFill>
                <a:latin typeface="Comic Sans MS"/>
                <a:cs typeface="Comic Sans MS"/>
              </a:rPr>
              <a:t>«</a:t>
            </a:r>
            <a:r>
              <a:rPr sz="2750" b="1" i="1" spc="20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2750" b="1" i="1" spc="15" dirty="0">
                <a:solidFill>
                  <a:srgbClr val="006FC0"/>
                </a:solidFill>
                <a:latin typeface="Comic Sans MS"/>
                <a:cs typeface="Comic Sans MS"/>
              </a:rPr>
              <a:t>PIERO</a:t>
            </a:r>
            <a:r>
              <a:rPr sz="2750" b="1" i="1" spc="30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2750" b="1" i="1" spc="5" dirty="0">
                <a:solidFill>
                  <a:srgbClr val="006FC0"/>
                </a:solidFill>
                <a:latin typeface="Comic Sans MS"/>
                <a:cs typeface="Comic Sans MS"/>
              </a:rPr>
              <a:t>SRAFFA</a:t>
            </a:r>
            <a:endParaRPr sz="275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750" b="1" i="1" spc="20" dirty="0">
                <a:solidFill>
                  <a:srgbClr val="006FC0"/>
                </a:solidFill>
                <a:latin typeface="Comic Sans MS"/>
                <a:cs typeface="Comic Sans MS"/>
              </a:rPr>
              <a:t>»BRESCIA</a:t>
            </a:r>
            <a:endParaRPr sz="275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1400" i="1" dirty="0">
                <a:latin typeface="Comic Sans MS"/>
                <a:cs typeface="Comic Sans MS"/>
              </a:rPr>
              <a:t>*</a:t>
            </a:r>
            <a:r>
              <a:rPr sz="1400" spc="15" dirty="0">
                <a:latin typeface="Comic Sans MS"/>
                <a:cs typeface="Comic Sans MS"/>
              </a:rPr>
              <a:t>P</a:t>
            </a:r>
            <a:r>
              <a:rPr sz="1400" spc="-20" dirty="0">
                <a:latin typeface="Comic Sans MS"/>
                <a:cs typeface="Comic Sans MS"/>
              </a:rPr>
              <a:t>I</a:t>
            </a:r>
            <a:r>
              <a:rPr sz="1400" spc="20" dirty="0">
                <a:latin typeface="Comic Sans MS"/>
                <a:cs typeface="Comic Sans MS"/>
              </a:rPr>
              <a:t>E</a:t>
            </a:r>
            <a:r>
              <a:rPr sz="1400" spc="10" dirty="0">
                <a:latin typeface="Comic Sans MS"/>
                <a:cs typeface="Comic Sans MS"/>
              </a:rPr>
              <a:t>R</a:t>
            </a:r>
            <a:r>
              <a:rPr sz="1400" spc="20" dirty="0">
                <a:latin typeface="Comic Sans MS"/>
                <a:cs typeface="Comic Sans MS"/>
              </a:rPr>
              <a:t>O</a:t>
            </a:r>
            <a:r>
              <a:rPr sz="1400" spc="-130" dirty="0">
                <a:latin typeface="Comic Sans MS"/>
                <a:cs typeface="Comic Sans MS"/>
              </a:rPr>
              <a:t> </a:t>
            </a:r>
            <a:r>
              <a:rPr sz="1400" dirty="0">
                <a:latin typeface="Comic Sans MS"/>
                <a:cs typeface="Comic Sans MS"/>
              </a:rPr>
              <a:t>S</a:t>
            </a:r>
            <a:r>
              <a:rPr sz="1400" spc="10" dirty="0">
                <a:latin typeface="Comic Sans MS"/>
                <a:cs typeface="Comic Sans MS"/>
              </a:rPr>
              <a:t>R</a:t>
            </a:r>
            <a:r>
              <a:rPr sz="1400" spc="-45" dirty="0">
                <a:latin typeface="Comic Sans MS"/>
                <a:cs typeface="Comic Sans MS"/>
              </a:rPr>
              <a:t>A</a:t>
            </a:r>
            <a:r>
              <a:rPr sz="1400" spc="45" dirty="0">
                <a:latin typeface="Comic Sans MS"/>
                <a:cs typeface="Comic Sans MS"/>
              </a:rPr>
              <a:t>FF</a:t>
            </a:r>
            <a:r>
              <a:rPr sz="1400" spc="20" dirty="0">
                <a:latin typeface="Comic Sans MS"/>
                <a:cs typeface="Comic Sans MS"/>
              </a:rPr>
              <a:t>A</a:t>
            </a:r>
            <a:r>
              <a:rPr sz="1400" spc="-105" dirty="0">
                <a:latin typeface="Comic Sans MS"/>
                <a:cs typeface="Comic Sans MS"/>
              </a:rPr>
              <a:t> </a:t>
            </a:r>
            <a:r>
              <a:rPr sz="1400" spc="20" dirty="0">
                <a:latin typeface="Comic Sans MS"/>
                <a:cs typeface="Comic Sans MS"/>
              </a:rPr>
              <a:t>E</a:t>
            </a:r>
            <a:r>
              <a:rPr sz="1400" spc="-20" dirty="0">
                <a:latin typeface="Comic Sans MS"/>
                <a:cs typeface="Comic Sans MS"/>
              </a:rPr>
              <a:t>C</a:t>
            </a:r>
            <a:r>
              <a:rPr sz="1400" spc="5" dirty="0">
                <a:latin typeface="Comic Sans MS"/>
                <a:cs typeface="Comic Sans MS"/>
              </a:rPr>
              <a:t>ONO</a:t>
            </a:r>
            <a:r>
              <a:rPr sz="1400" spc="30" dirty="0">
                <a:latin typeface="Comic Sans MS"/>
                <a:cs typeface="Comic Sans MS"/>
              </a:rPr>
              <a:t>M</a:t>
            </a:r>
            <a:r>
              <a:rPr sz="1400" spc="-20" dirty="0">
                <a:latin typeface="Comic Sans MS"/>
                <a:cs typeface="Comic Sans MS"/>
              </a:rPr>
              <a:t>I</a:t>
            </a:r>
            <a:r>
              <a:rPr sz="1400" dirty="0">
                <a:latin typeface="Comic Sans MS"/>
                <a:cs typeface="Comic Sans MS"/>
              </a:rPr>
              <a:t>S</a:t>
            </a:r>
            <a:r>
              <a:rPr sz="1400" spc="15" dirty="0">
                <a:latin typeface="Comic Sans MS"/>
                <a:cs typeface="Comic Sans MS"/>
              </a:rPr>
              <a:t>TA</a:t>
            </a:r>
            <a:r>
              <a:rPr sz="1400" spc="-100" dirty="0">
                <a:latin typeface="Comic Sans MS"/>
                <a:cs typeface="Comic Sans MS"/>
              </a:rPr>
              <a:t> </a:t>
            </a:r>
            <a:r>
              <a:rPr sz="1400" spc="-20" dirty="0">
                <a:latin typeface="Comic Sans MS"/>
                <a:cs typeface="Comic Sans MS"/>
              </a:rPr>
              <a:t>I</a:t>
            </a:r>
            <a:r>
              <a:rPr sz="1400" spc="15" dirty="0">
                <a:latin typeface="Comic Sans MS"/>
                <a:cs typeface="Comic Sans MS"/>
              </a:rPr>
              <a:t>T</a:t>
            </a:r>
            <a:r>
              <a:rPr sz="1400" spc="-50" dirty="0">
                <a:latin typeface="Comic Sans MS"/>
                <a:cs typeface="Comic Sans MS"/>
              </a:rPr>
              <a:t>A</a:t>
            </a:r>
            <a:r>
              <a:rPr sz="1400" spc="-25" dirty="0">
                <a:latin typeface="Comic Sans MS"/>
                <a:cs typeface="Comic Sans MS"/>
              </a:rPr>
              <a:t>L</a:t>
            </a:r>
            <a:r>
              <a:rPr sz="1400" spc="-20" dirty="0">
                <a:latin typeface="Comic Sans MS"/>
                <a:cs typeface="Comic Sans MS"/>
              </a:rPr>
              <a:t>I</a:t>
            </a:r>
            <a:r>
              <a:rPr sz="1400" spc="-50" dirty="0">
                <a:latin typeface="Comic Sans MS"/>
                <a:cs typeface="Comic Sans MS"/>
              </a:rPr>
              <a:t>A</a:t>
            </a:r>
            <a:r>
              <a:rPr sz="1400" spc="5" dirty="0">
                <a:latin typeface="Comic Sans MS"/>
                <a:cs typeface="Comic Sans MS"/>
              </a:rPr>
              <a:t>N</a:t>
            </a:r>
            <a:r>
              <a:rPr sz="1400" spc="20" dirty="0">
                <a:latin typeface="Comic Sans MS"/>
                <a:cs typeface="Comic Sans MS"/>
              </a:rPr>
              <a:t>O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47054" y="6442392"/>
            <a:ext cx="554926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i="1" dirty="0">
                <a:latin typeface="Comic Sans MS"/>
                <a:cs typeface="Comic Sans MS"/>
              </a:rPr>
              <a:t>SLIDES</a:t>
            </a:r>
            <a:r>
              <a:rPr sz="950" i="1" spc="165" dirty="0">
                <a:latin typeface="Comic Sans MS"/>
                <a:cs typeface="Comic Sans MS"/>
              </a:rPr>
              <a:t> </a:t>
            </a:r>
            <a:r>
              <a:rPr sz="950" i="1" spc="5" dirty="0">
                <a:latin typeface="Comic Sans MS"/>
                <a:cs typeface="Comic Sans MS"/>
              </a:rPr>
              <a:t>BY</a:t>
            </a:r>
            <a:r>
              <a:rPr sz="950" i="1" spc="80" dirty="0">
                <a:latin typeface="Comic Sans MS"/>
                <a:cs typeface="Comic Sans MS"/>
              </a:rPr>
              <a:t> </a:t>
            </a:r>
            <a:r>
              <a:rPr sz="950" i="1" spc="10" dirty="0">
                <a:latin typeface="Comic Sans MS"/>
                <a:cs typeface="Comic Sans MS"/>
              </a:rPr>
              <a:t>PROFE</a:t>
            </a:r>
            <a:r>
              <a:rPr sz="950" i="1" spc="85" dirty="0">
                <a:latin typeface="Comic Sans MS"/>
                <a:cs typeface="Comic Sans MS"/>
              </a:rPr>
              <a:t> </a:t>
            </a:r>
            <a:r>
              <a:rPr sz="950" i="1" spc="10" dirty="0">
                <a:latin typeface="Comic Sans MS"/>
                <a:cs typeface="Comic Sans MS"/>
              </a:rPr>
              <a:t>TROIANO</a:t>
            </a:r>
            <a:r>
              <a:rPr sz="950" i="1" spc="220" dirty="0">
                <a:latin typeface="Comic Sans MS"/>
                <a:cs typeface="Comic Sans MS"/>
              </a:rPr>
              <a:t> </a:t>
            </a:r>
            <a:r>
              <a:rPr sz="950" i="1" spc="15" dirty="0">
                <a:latin typeface="Comic Sans MS"/>
                <a:cs typeface="Comic Sans MS"/>
              </a:rPr>
              <a:t>LUCIA</a:t>
            </a:r>
            <a:r>
              <a:rPr sz="950" i="1" spc="50" dirty="0">
                <a:latin typeface="Comic Sans MS"/>
                <a:cs typeface="Comic Sans MS"/>
              </a:rPr>
              <a:t> </a:t>
            </a:r>
            <a:r>
              <a:rPr sz="950" i="1" spc="25" dirty="0">
                <a:latin typeface="Comic Sans MS"/>
                <a:cs typeface="Comic Sans MS"/>
              </a:rPr>
              <a:t>GRUPPO</a:t>
            </a:r>
            <a:r>
              <a:rPr sz="950" i="1" spc="60" dirty="0">
                <a:latin typeface="Comic Sans MS"/>
                <a:cs typeface="Comic Sans MS"/>
              </a:rPr>
              <a:t> </a:t>
            </a:r>
            <a:r>
              <a:rPr sz="950" i="1" dirty="0">
                <a:latin typeface="Comic Sans MS"/>
                <a:cs typeface="Comic Sans MS"/>
              </a:rPr>
              <a:t>DI</a:t>
            </a:r>
            <a:r>
              <a:rPr sz="950" i="1" spc="105" dirty="0">
                <a:latin typeface="Comic Sans MS"/>
                <a:cs typeface="Comic Sans MS"/>
              </a:rPr>
              <a:t> </a:t>
            </a:r>
            <a:r>
              <a:rPr sz="950" i="1" spc="5" dirty="0">
                <a:latin typeface="Comic Sans MS"/>
                <a:cs typeface="Comic Sans MS"/>
              </a:rPr>
              <a:t>LAVORO</a:t>
            </a:r>
            <a:r>
              <a:rPr sz="950" i="1" spc="135" dirty="0">
                <a:latin typeface="Comic Sans MS"/>
                <a:cs typeface="Comic Sans MS"/>
              </a:rPr>
              <a:t> </a:t>
            </a:r>
            <a:r>
              <a:rPr sz="950" i="1" spc="5" dirty="0">
                <a:latin typeface="Comic Sans MS"/>
                <a:cs typeface="Comic Sans MS"/>
              </a:rPr>
              <a:t>ORIENTAMENTO </a:t>
            </a:r>
            <a:r>
              <a:rPr sz="950" i="1" spc="85" dirty="0">
                <a:latin typeface="Comic Sans MS"/>
                <a:cs typeface="Comic Sans MS"/>
              </a:rPr>
              <a:t> </a:t>
            </a:r>
            <a:r>
              <a:rPr sz="950" i="1" spc="10" dirty="0">
                <a:latin typeface="Comic Sans MS"/>
                <a:cs typeface="Comic Sans MS"/>
              </a:rPr>
              <a:t>IN</a:t>
            </a:r>
            <a:r>
              <a:rPr sz="950" i="1" spc="65" dirty="0">
                <a:latin typeface="Comic Sans MS"/>
                <a:cs typeface="Comic Sans MS"/>
              </a:rPr>
              <a:t> </a:t>
            </a:r>
            <a:r>
              <a:rPr sz="950" i="1" spc="15" dirty="0">
                <a:latin typeface="Comic Sans MS"/>
                <a:cs typeface="Comic Sans MS"/>
              </a:rPr>
              <a:t>ENTRATA</a:t>
            </a:r>
            <a:endParaRPr sz="95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3766" y="937513"/>
            <a:ext cx="619252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0" dirty="0"/>
              <a:t>SERVIZI</a:t>
            </a:r>
            <a:r>
              <a:rPr spc="315" dirty="0"/>
              <a:t> </a:t>
            </a:r>
            <a:r>
              <a:rPr spc="30" dirty="0"/>
              <a:t>COMMERCIALI</a:t>
            </a:r>
          </a:p>
        </p:txBody>
      </p:sp>
      <p:sp>
        <p:nvSpPr>
          <p:cNvPr id="3" name="object 3"/>
          <p:cNvSpPr/>
          <p:nvPr/>
        </p:nvSpPr>
        <p:spPr>
          <a:xfrm>
            <a:off x="804862" y="728726"/>
            <a:ext cx="10592435" cy="0"/>
          </a:xfrm>
          <a:custGeom>
            <a:avLst/>
            <a:gdLst/>
            <a:ahLst/>
            <a:cxnLst/>
            <a:rect l="l" t="t" r="r" b="b"/>
            <a:pathLst>
              <a:path w="10592435">
                <a:moveTo>
                  <a:pt x="0" y="0"/>
                </a:moveTo>
                <a:lnTo>
                  <a:pt x="10591863" y="0"/>
                </a:lnTo>
              </a:path>
            </a:pathLst>
          </a:custGeom>
          <a:ln w="444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0097" y="2265788"/>
            <a:ext cx="10542905" cy="310705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41300" marR="5080" indent="-228600" algn="just">
              <a:lnSpc>
                <a:spcPct val="122400"/>
              </a:lnSpc>
              <a:spcBef>
                <a:spcPts val="115"/>
              </a:spcBef>
            </a:pPr>
            <a:r>
              <a:rPr sz="2750" dirty="0">
                <a:solidFill>
                  <a:srgbClr val="7E7E7E"/>
                </a:solidFill>
                <a:latin typeface="Comic Sans MS"/>
                <a:cs typeface="Comic Sans MS"/>
              </a:rPr>
              <a:t>Il </a:t>
            </a:r>
            <a:r>
              <a:rPr sz="2750" spc="20" dirty="0">
                <a:solidFill>
                  <a:srgbClr val="7E7E7E"/>
                </a:solidFill>
                <a:latin typeface="Comic Sans MS"/>
                <a:cs typeface="Comic Sans MS"/>
              </a:rPr>
              <a:t>Diplomato </a:t>
            </a:r>
            <a:r>
              <a:rPr sz="2750" spc="55" dirty="0">
                <a:solidFill>
                  <a:srgbClr val="7E7E7E"/>
                </a:solidFill>
                <a:latin typeface="Comic Sans MS"/>
                <a:cs typeface="Comic Sans MS"/>
              </a:rPr>
              <a:t>di </a:t>
            </a:r>
            <a:r>
              <a:rPr sz="2750" spc="15" dirty="0">
                <a:solidFill>
                  <a:srgbClr val="7E7E7E"/>
                </a:solidFill>
                <a:latin typeface="Comic Sans MS"/>
                <a:cs typeface="Comic Sans MS"/>
              </a:rPr>
              <a:t>istruzione professionale </a:t>
            </a:r>
            <a:r>
              <a:rPr sz="2750" spc="25" dirty="0">
                <a:solidFill>
                  <a:srgbClr val="7E7E7E"/>
                </a:solidFill>
                <a:latin typeface="Comic Sans MS"/>
                <a:cs typeface="Comic Sans MS"/>
              </a:rPr>
              <a:t>dell’indirizzo </a:t>
            </a:r>
            <a:r>
              <a:rPr sz="2750" spc="20" dirty="0">
                <a:solidFill>
                  <a:srgbClr val="7E7E7E"/>
                </a:solidFill>
                <a:latin typeface="Comic Sans MS"/>
                <a:cs typeface="Comic Sans MS"/>
              </a:rPr>
              <a:t>“Servizi </a:t>
            </a:r>
            <a:r>
              <a:rPr sz="2750" spc="2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spc="15" dirty="0">
                <a:solidFill>
                  <a:srgbClr val="7E7E7E"/>
                </a:solidFill>
                <a:latin typeface="Comic Sans MS"/>
                <a:cs typeface="Comic Sans MS"/>
              </a:rPr>
              <a:t>commerciali"</a:t>
            </a:r>
            <a:r>
              <a:rPr sz="2750" spc="2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dirty="0">
                <a:solidFill>
                  <a:srgbClr val="7E7E7E"/>
                </a:solidFill>
                <a:latin typeface="Comic Sans MS"/>
                <a:cs typeface="Comic Sans MS"/>
              </a:rPr>
              <a:t>ha </a:t>
            </a:r>
            <a:r>
              <a:rPr sz="2750" spc="25" dirty="0">
                <a:solidFill>
                  <a:srgbClr val="7E7E7E"/>
                </a:solidFill>
                <a:latin typeface="Comic Sans MS"/>
                <a:cs typeface="Comic Sans MS"/>
              </a:rPr>
              <a:t>competenze </a:t>
            </a:r>
            <a:r>
              <a:rPr sz="2750" spc="30" dirty="0">
                <a:solidFill>
                  <a:srgbClr val="7E7E7E"/>
                </a:solidFill>
                <a:latin typeface="Comic Sans MS"/>
                <a:cs typeface="Comic Sans MS"/>
              </a:rPr>
              <a:t>professionali </a:t>
            </a:r>
            <a:r>
              <a:rPr sz="2750" spc="25" dirty="0">
                <a:solidFill>
                  <a:srgbClr val="7E7E7E"/>
                </a:solidFill>
                <a:latin typeface="Comic Sans MS"/>
                <a:cs typeface="Comic Sans MS"/>
              </a:rPr>
              <a:t>che </a:t>
            </a:r>
            <a:r>
              <a:rPr sz="2750" spc="35" dirty="0">
                <a:solidFill>
                  <a:srgbClr val="7E7E7E"/>
                </a:solidFill>
                <a:latin typeface="Comic Sans MS"/>
                <a:cs typeface="Comic Sans MS"/>
              </a:rPr>
              <a:t>gli </a:t>
            </a:r>
            <a:r>
              <a:rPr sz="2750" spc="25" dirty="0">
                <a:solidFill>
                  <a:srgbClr val="7E7E7E"/>
                </a:solidFill>
                <a:latin typeface="Comic Sans MS"/>
                <a:cs typeface="Comic Sans MS"/>
              </a:rPr>
              <a:t>consentono </a:t>
            </a:r>
            <a:r>
              <a:rPr sz="2750" spc="3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spc="20" dirty="0">
                <a:solidFill>
                  <a:srgbClr val="7E7E7E"/>
                </a:solidFill>
                <a:latin typeface="Comic Sans MS"/>
                <a:cs typeface="Comic Sans MS"/>
              </a:rPr>
              <a:t>di supportare operativamente </a:t>
            </a:r>
            <a:r>
              <a:rPr sz="2750" spc="40" dirty="0">
                <a:solidFill>
                  <a:srgbClr val="7E7E7E"/>
                </a:solidFill>
                <a:latin typeface="Comic Sans MS"/>
                <a:cs typeface="Comic Sans MS"/>
              </a:rPr>
              <a:t>le </a:t>
            </a:r>
            <a:r>
              <a:rPr sz="2750" spc="25" dirty="0">
                <a:solidFill>
                  <a:srgbClr val="7E7E7E"/>
                </a:solidFill>
                <a:latin typeface="Comic Sans MS"/>
                <a:cs typeface="Comic Sans MS"/>
              </a:rPr>
              <a:t>aziende </a:t>
            </a:r>
            <a:r>
              <a:rPr sz="2750" spc="20" dirty="0">
                <a:solidFill>
                  <a:srgbClr val="7E7E7E"/>
                </a:solidFill>
                <a:latin typeface="Comic Sans MS"/>
                <a:cs typeface="Comic Sans MS"/>
              </a:rPr>
              <a:t>sia </a:t>
            </a:r>
            <a:r>
              <a:rPr sz="2750" spc="10" dirty="0">
                <a:solidFill>
                  <a:srgbClr val="7E7E7E"/>
                </a:solidFill>
                <a:latin typeface="Comic Sans MS"/>
                <a:cs typeface="Comic Sans MS"/>
              </a:rPr>
              <a:t>nella </a:t>
            </a:r>
            <a:r>
              <a:rPr sz="2750" spc="20" dirty="0">
                <a:solidFill>
                  <a:srgbClr val="7E7E7E"/>
                </a:solidFill>
                <a:latin typeface="Comic Sans MS"/>
                <a:cs typeface="Comic Sans MS"/>
              </a:rPr>
              <a:t>gestione </a:t>
            </a:r>
            <a:r>
              <a:rPr sz="2750" spc="30" dirty="0">
                <a:solidFill>
                  <a:srgbClr val="7E7E7E"/>
                </a:solidFill>
                <a:latin typeface="Comic Sans MS"/>
                <a:cs typeface="Comic Sans MS"/>
              </a:rPr>
              <a:t>dei </a:t>
            </a:r>
            <a:r>
              <a:rPr sz="2750" spc="-81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spc="25" dirty="0">
                <a:solidFill>
                  <a:srgbClr val="7E7E7E"/>
                </a:solidFill>
                <a:latin typeface="Comic Sans MS"/>
                <a:cs typeface="Comic Sans MS"/>
              </a:rPr>
              <a:t>processi amministrativi </a:t>
            </a:r>
            <a:r>
              <a:rPr sz="2750" spc="15" dirty="0">
                <a:solidFill>
                  <a:srgbClr val="7E7E7E"/>
                </a:solidFill>
                <a:latin typeface="Comic Sans MS"/>
                <a:cs typeface="Comic Sans MS"/>
              </a:rPr>
              <a:t>e </a:t>
            </a:r>
            <a:r>
              <a:rPr sz="2750" dirty="0">
                <a:solidFill>
                  <a:srgbClr val="7E7E7E"/>
                </a:solidFill>
                <a:latin typeface="Comic Sans MS"/>
                <a:cs typeface="Comic Sans MS"/>
              </a:rPr>
              <a:t>sia </a:t>
            </a:r>
            <a:r>
              <a:rPr sz="2750" spc="15" dirty="0">
                <a:solidFill>
                  <a:srgbClr val="7E7E7E"/>
                </a:solidFill>
                <a:latin typeface="Comic Sans MS"/>
                <a:cs typeface="Comic Sans MS"/>
              </a:rPr>
              <a:t>nell'attività </a:t>
            </a:r>
            <a:r>
              <a:rPr sz="2750" spc="55" dirty="0">
                <a:solidFill>
                  <a:srgbClr val="7E7E7E"/>
                </a:solidFill>
                <a:latin typeface="Comic Sans MS"/>
                <a:cs typeface="Comic Sans MS"/>
              </a:rPr>
              <a:t>di </a:t>
            </a:r>
            <a:r>
              <a:rPr sz="2750" spc="20" dirty="0">
                <a:solidFill>
                  <a:srgbClr val="7E7E7E"/>
                </a:solidFill>
                <a:latin typeface="Comic Sans MS"/>
                <a:cs typeface="Comic Sans MS"/>
              </a:rPr>
              <a:t>promozione delle </a:t>
            </a:r>
            <a:r>
              <a:rPr sz="2750" spc="2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spc="20" dirty="0">
                <a:solidFill>
                  <a:srgbClr val="7E7E7E"/>
                </a:solidFill>
                <a:latin typeface="Comic Sans MS"/>
                <a:cs typeface="Comic Sans MS"/>
              </a:rPr>
              <a:t>vendite</a:t>
            </a:r>
            <a:r>
              <a:rPr sz="2750" spc="2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spc="15" dirty="0">
                <a:solidFill>
                  <a:srgbClr val="7E7E7E"/>
                </a:solidFill>
                <a:latin typeface="Comic Sans MS"/>
                <a:cs typeface="Comic Sans MS"/>
              </a:rPr>
              <a:t>e</a:t>
            </a:r>
            <a:r>
              <a:rPr sz="2750" spc="20" dirty="0">
                <a:solidFill>
                  <a:srgbClr val="7E7E7E"/>
                </a:solidFill>
                <a:latin typeface="Comic Sans MS"/>
                <a:cs typeface="Comic Sans MS"/>
              </a:rPr>
              <a:t> dell’immagine</a:t>
            </a:r>
            <a:r>
              <a:rPr sz="2750" spc="25" dirty="0">
                <a:solidFill>
                  <a:srgbClr val="7E7E7E"/>
                </a:solidFill>
                <a:latin typeface="Comic Sans MS"/>
                <a:cs typeface="Comic Sans MS"/>
              </a:rPr>
              <a:t> aziendale.</a:t>
            </a:r>
            <a:r>
              <a:rPr sz="2750" spc="3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spc="20" dirty="0">
                <a:solidFill>
                  <a:srgbClr val="7E7E7E"/>
                </a:solidFill>
                <a:latin typeface="Comic Sans MS"/>
                <a:cs typeface="Comic Sans MS"/>
              </a:rPr>
              <a:t>Utilizza</a:t>
            </a:r>
            <a:r>
              <a:rPr sz="2750" spc="2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spc="40" dirty="0">
                <a:solidFill>
                  <a:srgbClr val="7E7E7E"/>
                </a:solidFill>
                <a:latin typeface="Comic Sans MS"/>
                <a:cs typeface="Comic Sans MS"/>
              </a:rPr>
              <a:t>le</a:t>
            </a:r>
            <a:r>
              <a:rPr sz="2750" spc="4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spc="15" dirty="0">
                <a:solidFill>
                  <a:srgbClr val="7E7E7E"/>
                </a:solidFill>
                <a:latin typeface="Comic Sans MS"/>
                <a:cs typeface="Comic Sans MS"/>
              </a:rPr>
              <a:t>tecnologie </a:t>
            </a:r>
            <a:r>
              <a:rPr sz="2750" spc="2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spc="-5" dirty="0">
                <a:solidFill>
                  <a:srgbClr val="7E7E7E"/>
                </a:solidFill>
                <a:latin typeface="Comic Sans MS"/>
                <a:cs typeface="Comic Sans MS"/>
              </a:rPr>
              <a:t>informatiche</a:t>
            </a:r>
            <a:r>
              <a:rPr sz="2750" spc="35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spc="20" dirty="0">
                <a:solidFill>
                  <a:srgbClr val="7E7E7E"/>
                </a:solidFill>
                <a:latin typeface="Comic Sans MS"/>
                <a:cs typeface="Comic Sans MS"/>
              </a:rPr>
              <a:t>di</a:t>
            </a:r>
            <a:r>
              <a:rPr sz="2750" spc="5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spc="-20" dirty="0">
                <a:solidFill>
                  <a:srgbClr val="7E7E7E"/>
                </a:solidFill>
                <a:latin typeface="Comic Sans MS"/>
                <a:cs typeface="Comic Sans MS"/>
              </a:rPr>
              <a:t>più</a:t>
            </a:r>
            <a:r>
              <a:rPr sz="2750" spc="13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dirty="0">
                <a:solidFill>
                  <a:srgbClr val="7E7E7E"/>
                </a:solidFill>
                <a:latin typeface="Comic Sans MS"/>
                <a:cs typeface="Comic Sans MS"/>
              </a:rPr>
              <a:t>ampia</a:t>
            </a:r>
            <a:r>
              <a:rPr sz="2750" spc="15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spc="-15" dirty="0">
                <a:solidFill>
                  <a:srgbClr val="7E7E7E"/>
                </a:solidFill>
                <a:latin typeface="Comic Sans MS"/>
                <a:cs typeface="Comic Sans MS"/>
              </a:rPr>
              <a:t>diffusione.</a:t>
            </a:r>
            <a:endParaRPr sz="275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4862" y="6148387"/>
            <a:ext cx="10592435" cy="0"/>
          </a:xfrm>
          <a:custGeom>
            <a:avLst/>
            <a:gdLst/>
            <a:ahLst/>
            <a:cxnLst/>
            <a:rect l="l" t="t" r="r" b="b"/>
            <a:pathLst>
              <a:path w="10592435">
                <a:moveTo>
                  <a:pt x="0" y="0"/>
                </a:moveTo>
                <a:lnTo>
                  <a:pt x="1059186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5655" y="540956"/>
            <a:ext cx="3209925" cy="24638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ct val="92000"/>
              </a:lnSpc>
              <a:spcBef>
                <a:spcPts val="360"/>
              </a:spcBef>
              <a:tabLst>
                <a:tab pos="1575435" algn="l"/>
                <a:tab pos="1785620" algn="l"/>
                <a:tab pos="2214245" algn="l"/>
              </a:tabLst>
            </a:pPr>
            <a:r>
              <a:rPr sz="2450" i="1" spc="15" dirty="0">
                <a:solidFill>
                  <a:srgbClr val="3178B9"/>
                </a:solidFill>
                <a:latin typeface="Comic Sans MS"/>
                <a:cs typeface="Comic Sans MS"/>
              </a:rPr>
              <a:t>DISCIPLINE </a:t>
            </a:r>
            <a:r>
              <a:rPr sz="2450" i="1" spc="20" dirty="0">
                <a:solidFill>
                  <a:srgbClr val="3178B9"/>
                </a:solidFill>
                <a:latin typeface="Comic Sans MS"/>
                <a:cs typeface="Comic Sans MS"/>
              </a:rPr>
              <a:t> C</a:t>
            </a:r>
            <a:r>
              <a:rPr sz="2450" i="1" spc="10" dirty="0">
                <a:solidFill>
                  <a:srgbClr val="3178B9"/>
                </a:solidFill>
                <a:latin typeface="Comic Sans MS"/>
                <a:cs typeface="Comic Sans MS"/>
              </a:rPr>
              <a:t>A</a:t>
            </a:r>
            <a:r>
              <a:rPr sz="2450" i="1" spc="30" dirty="0">
                <a:solidFill>
                  <a:srgbClr val="3178B9"/>
                </a:solidFill>
                <a:latin typeface="Comic Sans MS"/>
                <a:cs typeface="Comic Sans MS"/>
              </a:rPr>
              <a:t>R</a:t>
            </a:r>
            <a:r>
              <a:rPr sz="2450" i="1" spc="10" dirty="0">
                <a:solidFill>
                  <a:srgbClr val="3178B9"/>
                </a:solidFill>
                <a:latin typeface="Comic Sans MS"/>
                <a:cs typeface="Comic Sans MS"/>
              </a:rPr>
              <a:t>A</a:t>
            </a:r>
            <a:r>
              <a:rPr sz="2450" i="1" spc="-20" dirty="0">
                <a:solidFill>
                  <a:srgbClr val="3178B9"/>
                </a:solidFill>
                <a:latin typeface="Comic Sans MS"/>
                <a:cs typeface="Comic Sans MS"/>
              </a:rPr>
              <a:t>TT</a:t>
            </a:r>
            <a:r>
              <a:rPr sz="2450" i="1" spc="40" dirty="0">
                <a:solidFill>
                  <a:srgbClr val="3178B9"/>
                </a:solidFill>
                <a:latin typeface="Comic Sans MS"/>
                <a:cs typeface="Comic Sans MS"/>
              </a:rPr>
              <a:t>E</a:t>
            </a:r>
            <a:r>
              <a:rPr sz="2450" i="1" spc="105" dirty="0">
                <a:solidFill>
                  <a:srgbClr val="3178B9"/>
                </a:solidFill>
                <a:latin typeface="Comic Sans MS"/>
                <a:cs typeface="Comic Sans MS"/>
              </a:rPr>
              <a:t>R</a:t>
            </a:r>
            <a:r>
              <a:rPr sz="2450" i="1" spc="10" dirty="0">
                <a:solidFill>
                  <a:srgbClr val="3178B9"/>
                </a:solidFill>
                <a:latin typeface="Comic Sans MS"/>
                <a:cs typeface="Comic Sans MS"/>
              </a:rPr>
              <a:t>I</a:t>
            </a:r>
            <a:r>
              <a:rPr sz="2450" i="1" spc="95" dirty="0">
                <a:solidFill>
                  <a:srgbClr val="3178B9"/>
                </a:solidFill>
                <a:latin typeface="Comic Sans MS"/>
                <a:cs typeface="Comic Sans MS"/>
              </a:rPr>
              <a:t>ZZ</a:t>
            </a:r>
            <a:r>
              <a:rPr sz="2450" i="1" spc="80" dirty="0">
                <a:solidFill>
                  <a:srgbClr val="3178B9"/>
                </a:solidFill>
                <a:latin typeface="Comic Sans MS"/>
                <a:cs typeface="Comic Sans MS"/>
              </a:rPr>
              <a:t>A</a:t>
            </a:r>
            <a:r>
              <a:rPr sz="2450" i="1" spc="65" dirty="0">
                <a:solidFill>
                  <a:srgbClr val="3178B9"/>
                </a:solidFill>
                <a:latin typeface="Comic Sans MS"/>
                <a:cs typeface="Comic Sans MS"/>
              </a:rPr>
              <a:t>N</a:t>
            </a:r>
            <a:r>
              <a:rPr sz="2450" i="1" spc="-20" dirty="0">
                <a:solidFill>
                  <a:srgbClr val="3178B9"/>
                </a:solidFill>
                <a:latin typeface="Comic Sans MS"/>
                <a:cs typeface="Comic Sans MS"/>
              </a:rPr>
              <a:t>T</a:t>
            </a:r>
            <a:r>
              <a:rPr sz="2450" i="1" spc="10" dirty="0">
                <a:solidFill>
                  <a:srgbClr val="3178B9"/>
                </a:solidFill>
                <a:latin typeface="Comic Sans MS"/>
                <a:cs typeface="Comic Sans MS"/>
              </a:rPr>
              <a:t>I  CON</a:t>
            </a:r>
            <a:r>
              <a:rPr sz="2450" i="1" spc="225" dirty="0">
                <a:solidFill>
                  <a:srgbClr val="3178B9"/>
                </a:solidFill>
                <a:latin typeface="Comic Sans MS"/>
                <a:cs typeface="Comic Sans MS"/>
              </a:rPr>
              <a:t> </a:t>
            </a:r>
            <a:r>
              <a:rPr sz="2450" i="1" dirty="0">
                <a:solidFill>
                  <a:srgbClr val="3178B9"/>
                </a:solidFill>
                <a:latin typeface="Comic Sans MS"/>
                <a:cs typeface="Comic Sans MS"/>
              </a:rPr>
              <a:t>TAGLIO	</a:t>
            </a:r>
            <a:r>
              <a:rPr sz="2450" i="1" spc="5" dirty="0">
                <a:solidFill>
                  <a:srgbClr val="3178B9"/>
                </a:solidFill>
                <a:latin typeface="Comic Sans MS"/>
                <a:cs typeface="Comic Sans MS"/>
              </a:rPr>
              <a:t>PIÙ </a:t>
            </a:r>
            <a:r>
              <a:rPr sz="2450" i="1" spc="10" dirty="0">
                <a:solidFill>
                  <a:srgbClr val="3178B9"/>
                </a:solidFill>
                <a:latin typeface="Comic Sans MS"/>
                <a:cs typeface="Comic Sans MS"/>
              </a:rPr>
              <a:t> PRATICO	</a:t>
            </a:r>
            <a:r>
              <a:rPr sz="2450" i="1" spc="15" dirty="0">
                <a:solidFill>
                  <a:srgbClr val="3178B9"/>
                </a:solidFill>
                <a:latin typeface="Comic Sans MS"/>
                <a:cs typeface="Comic Sans MS"/>
              </a:rPr>
              <a:t>E </a:t>
            </a:r>
            <a:r>
              <a:rPr sz="2450" i="1" spc="20" dirty="0">
                <a:solidFill>
                  <a:srgbClr val="3178B9"/>
                </a:solidFill>
                <a:latin typeface="Comic Sans MS"/>
                <a:cs typeface="Comic Sans MS"/>
              </a:rPr>
              <a:t> </a:t>
            </a:r>
            <a:r>
              <a:rPr sz="2450" i="1" spc="30" dirty="0">
                <a:solidFill>
                  <a:srgbClr val="3178B9"/>
                </a:solidFill>
                <a:latin typeface="Comic Sans MS"/>
                <a:cs typeface="Comic Sans MS"/>
              </a:rPr>
              <a:t>LABORATORIALE </a:t>
            </a:r>
            <a:r>
              <a:rPr sz="2450" i="1" spc="35" dirty="0">
                <a:solidFill>
                  <a:srgbClr val="3178B9"/>
                </a:solidFill>
                <a:latin typeface="Comic Sans MS"/>
                <a:cs typeface="Comic Sans MS"/>
              </a:rPr>
              <a:t> </a:t>
            </a:r>
            <a:r>
              <a:rPr sz="2450" i="1" spc="20" dirty="0">
                <a:solidFill>
                  <a:srgbClr val="3178B9"/>
                </a:solidFill>
                <a:latin typeface="Comic Sans MS"/>
                <a:cs typeface="Comic Sans MS"/>
              </a:rPr>
              <a:t>RISPETTO	</a:t>
            </a:r>
            <a:r>
              <a:rPr sz="2450" i="1" spc="10" dirty="0">
                <a:solidFill>
                  <a:srgbClr val="3178B9"/>
                </a:solidFill>
                <a:latin typeface="Comic Sans MS"/>
                <a:cs typeface="Comic Sans MS"/>
              </a:rPr>
              <a:t>AL </a:t>
            </a:r>
            <a:r>
              <a:rPr sz="2450" i="1" spc="15" dirty="0">
                <a:solidFill>
                  <a:srgbClr val="3178B9"/>
                </a:solidFill>
                <a:latin typeface="Comic Sans MS"/>
                <a:cs typeface="Comic Sans MS"/>
              </a:rPr>
              <a:t> </a:t>
            </a:r>
            <a:r>
              <a:rPr sz="2450" i="1" spc="10" dirty="0">
                <a:solidFill>
                  <a:srgbClr val="3178B9"/>
                </a:solidFill>
                <a:latin typeface="Comic Sans MS"/>
                <a:cs typeface="Comic Sans MS"/>
              </a:rPr>
              <a:t>TECNICO</a:t>
            </a:r>
            <a:endParaRPr sz="245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72101" y="728726"/>
            <a:ext cx="15875" cy="5450205"/>
          </a:xfrm>
          <a:custGeom>
            <a:avLst/>
            <a:gdLst/>
            <a:ahLst/>
            <a:cxnLst/>
            <a:rect l="l" t="t" r="r" b="b"/>
            <a:pathLst>
              <a:path w="15875" h="5450205">
                <a:moveTo>
                  <a:pt x="0" y="5450014"/>
                </a:moveTo>
                <a:lnTo>
                  <a:pt x="158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01051" y="728726"/>
            <a:ext cx="1352550" cy="1352550"/>
          </a:xfrm>
          <a:custGeom>
            <a:avLst/>
            <a:gdLst/>
            <a:ahLst/>
            <a:cxnLst/>
            <a:rect l="l" t="t" r="r" b="b"/>
            <a:pathLst>
              <a:path w="1352550" h="1352550">
                <a:moveTo>
                  <a:pt x="676275" y="0"/>
                </a:moveTo>
                <a:lnTo>
                  <a:pt x="627976" y="1697"/>
                </a:lnTo>
                <a:lnTo>
                  <a:pt x="580595" y="6715"/>
                </a:lnTo>
                <a:lnTo>
                  <a:pt x="534245" y="14938"/>
                </a:lnTo>
                <a:lnTo>
                  <a:pt x="489040" y="26251"/>
                </a:lnTo>
                <a:lnTo>
                  <a:pt x="445096" y="40541"/>
                </a:lnTo>
                <a:lnTo>
                  <a:pt x="402526" y="57693"/>
                </a:lnTo>
                <a:lnTo>
                  <a:pt x="361445" y="77592"/>
                </a:lnTo>
                <a:lnTo>
                  <a:pt x="321967" y="100125"/>
                </a:lnTo>
                <a:lnTo>
                  <a:pt x="284207" y="125176"/>
                </a:lnTo>
                <a:lnTo>
                  <a:pt x="248278" y="152631"/>
                </a:lnTo>
                <a:lnTo>
                  <a:pt x="214297" y="182376"/>
                </a:lnTo>
                <a:lnTo>
                  <a:pt x="182376" y="214297"/>
                </a:lnTo>
                <a:lnTo>
                  <a:pt x="152631" y="248278"/>
                </a:lnTo>
                <a:lnTo>
                  <a:pt x="125176" y="284207"/>
                </a:lnTo>
                <a:lnTo>
                  <a:pt x="100125" y="321967"/>
                </a:lnTo>
                <a:lnTo>
                  <a:pt x="77592" y="361445"/>
                </a:lnTo>
                <a:lnTo>
                  <a:pt x="57693" y="402526"/>
                </a:lnTo>
                <a:lnTo>
                  <a:pt x="40541" y="445096"/>
                </a:lnTo>
                <a:lnTo>
                  <a:pt x="26251" y="489040"/>
                </a:lnTo>
                <a:lnTo>
                  <a:pt x="14938" y="534245"/>
                </a:lnTo>
                <a:lnTo>
                  <a:pt x="6715" y="580595"/>
                </a:lnTo>
                <a:lnTo>
                  <a:pt x="1697" y="627976"/>
                </a:lnTo>
                <a:lnTo>
                  <a:pt x="0" y="676275"/>
                </a:lnTo>
                <a:lnTo>
                  <a:pt x="1697" y="724557"/>
                </a:lnTo>
                <a:lnTo>
                  <a:pt x="6715" y="771926"/>
                </a:lnTo>
                <a:lnTo>
                  <a:pt x="14938" y="818266"/>
                </a:lnTo>
                <a:lnTo>
                  <a:pt x="26251" y="863463"/>
                </a:lnTo>
                <a:lnTo>
                  <a:pt x="40541" y="907402"/>
                </a:lnTo>
                <a:lnTo>
                  <a:pt x="57693" y="949969"/>
                </a:lnTo>
                <a:lnTo>
                  <a:pt x="77592" y="991048"/>
                </a:lnTo>
                <a:lnTo>
                  <a:pt x="100125" y="1030526"/>
                </a:lnTo>
                <a:lnTo>
                  <a:pt x="125176" y="1068287"/>
                </a:lnTo>
                <a:lnTo>
                  <a:pt x="152631" y="1104218"/>
                </a:lnTo>
                <a:lnTo>
                  <a:pt x="182376" y="1138202"/>
                </a:lnTo>
                <a:lnTo>
                  <a:pt x="214297" y="1170127"/>
                </a:lnTo>
                <a:lnTo>
                  <a:pt x="248278" y="1199877"/>
                </a:lnTo>
                <a:lnTo>
                  <a:pt x="284207" y="1227338"/>
                </a:lnTo>
                <a:lnTo>
                  <a:pt x="321967" y="1252394"/>
                </a:lnTo>
                <a:lnTo>
                  <a:pt x="361445" y="1274932"/>
                </a:lnTo>
                <a:lnTo>
                  <a:pt x="402526" y="1294837"/>
                </a:lnTo>
                <a:lnTo>
                  <a:pt x="445096" y="1311994"/>
                </a:lnTo>
                <a:lnTo>
                  <a:pt x="489040" y="1326288"/>
                </a:lnTo>
                <a:lnTo>
                  <a:pt x="534245" y="1337606"/>
                </a:lnTo>
                <a:lnTo>
                  <a:pt x="580595" y="1345831"/>
                </a:lnTo>
                <a:lnTo>
                  <a:pt x="627976" y="1350851"/>
                </a:lnTo>
                <a:lnTo>
                  <a:pt x="676275" y="1352550"/>
                </a:lnTo>
                <a:lnTo>
                  <a:pt x="724557" y="1350851"/>
                </a:lnTo>
                <a:lnTo>
                  <a:pt x="771926" y="1345831"/>
                </a:lnTo>
                <a:lnTo>
                  <a:pt x="818266" y="1337606"/>
                </a:lnTo>
                <a:lnTo>
                  <a:pt x="863463" y="1326288"/>
                </a:lnTo>
                <a:lnTo>
                  <a:pt x="907402" y="1311994"/>
                </a:lnTo>
                <a:lnTo>
                  <a:pt x="949969" y="1294837"/>
                </a:lnTo>
                <a:lnTo>
                  <a:pt x="991048" y="1274932"/>
                </a:lnTo>
                <a:lnTo>
                  <a:pt x="1030526" y="1252394"/>
                </a:lnTo>
                <a:lnTo>
                  <a:pt x="1068287" y="1227338"/>
                </a:lnTo>
                <a:lnTo>
                  <a:pt x="1104218" y="1199877"/>
                </a:lnTo>
                <a:lnTo>
                  <a:pt x="1138202" y="1170127"/>
                </a:lnTo>
                <a:lnTo>
                  <a:pt x="1170127" y="1138202"/>
                </a:lnTo>
                <a:lnTo>
                  <a:pt x="1199877" y="1104218"/>
                </a:lnTo>
                <a:lnTo>
                  <a:pt x="1227338" y="1068287"/>
                </a:lnTo>
                <a:lnTo>
                  <a:pt x="1252394" y="1030526"/>
                </a:lnTo>
                <a:lnTo>
                  <a:pt x="1274932" y="991048"/>
                </a:lnTo>
                <a:lnTo>
                  <a:pt x="1294837" y="949969"/>
                </a:lnTo>
                <a:lnTo>
                  <a:pt x="1311994" y="907402"/>
                </a:lnTo>
                <a:lnTo>
                  <a:pt x="1326288" y="863463"/>
                </a:lnTo>
                <a:lnTo>
                  <a:pt x="1337606" y="818266"/>
                </a:lnTo>
                <a:lnTo>
                  <a:pt x="1345831" y="771926"/>
                </a:lnTo>
                <a:lnTo>
                  <a:pt x="1350851" y="724557"/>
                </a:lnTo>
                <a:lnTo>
                  <a:pt x="1352550" y="676275"/>
                </a:lnTo>
                <a:lnTo>
                  <a:pt x="1350851" y="627976"/>
                </a:lnTo>
                <a:lnTo>
                  <a:pt x="1345831" y="580595"/>
                </a:lnTo>
                <a:lnTo>
                  <a:pt x="1337606" y="534245"/>
                </a:lnTo>
                <a:lnTo>
                  <a:pt x="1326288" y="489040"/>
                </a:lnTo>
                <a:lnTo>
                  <a:pt x="1311994" y="445096"/>
                </a:lnTo>
                <a:lnTo>
                  <a:pt x="1294837" y="402526"/>
                </a:lnTo>
                <a:lnTo>
                  <a:pt x="1274932" y="361445"/>
                </a:lnTo>
                <a:lnTo>
                  <a:pt x="1252394" y="321967"/>
                </a:lnTo>
                <a:lnTo>
                  <a:pt x="1227338" y="284207"/>
                </a:lnTo>
                <a:lnTo>
                  <a:pt x="1199877" y="248278"/>
                </a:lnTo>
                <a:lnTo>
                  <a:pt x="1170127" y="214297"/>
                </a:lnTo>
                <a:lnTo>
                  <a:pt x="1138202" y="182376"/>
                </a:lnTo>
                <a:lnTo>
                  <a:pt x="1104218" y="152631"/>
                </a:lnTo>
                <a:lnTo>
                  <a:pt x="1068287" y="125176"/>
                </a:lnTo>
                <a:lnTo>
                  <a:pt x="1030526" y="100125"/>
                </a:lnTo>
                <a:lnTo>
                  <a:pt x="991048" y="77592"/>
                </a:lnTo>
                <a:lnTo>
                  <a:pt x="949969" y="57693"/>
                </a:lnTo>
                <a:lnTo>
                  <a:pt x="907402" y="40541"/>
                </a:lnTo>
                <a:lnTo>
                  <a:pt x="863463" y="26251"/>
                </a:lnTo>
                <a:lnTo>
                  <a:pt x="818266" y="14938"/>
                </a:lnTo>
                <a:lnTo>
                  <a:pt x="771926" y="6715"/>
                </a:lnTo>
                <a:lnTo>
                  <a:pt x="724557" y="1697"/>
                </a:lnTo>
                <a:lnTo>
                  <a:pt x="676275" y="0"/>
                </a:lnTo>
                <a:close/>
              </a:path>
            </a:pathLst>
          </a:custGeom>
          <a:solidFill>
            <a:srgbClr val="3DA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98790" y="996696"/>
            <a:ext cx="464820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5" dirty="0">
                <a:latin typeface="Comic Sans MS"/>
                <a:cs typeface="Comic Sans MS"/>
              </a:rPr>
              <a:t>Tecniche</a:t>
            </a:r>
            <a:endParaRPr sz="8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98790" y="1129728"/>
            <a:ext cx="97028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812800" algn="l"/>
              </a:tabLst>
            </a:pPr>
            <a:r>
              <a:rPr sz="800" b="1" spc="15" dirty="0">
                <a:latin typeface="Comic Sans MS"/>
                <a:cs typeface="Comic Sans MS"/>
              </a:rPr>
              <a:t>p</a:t>
            </a:r>
            <a:r>
              <a:rPr sz="800" b="1" spc="-15" dirty="0">
                <a:latin typeface="Comic Sans MS"/>
                <a:cs typeface="Comic Sans MS"/>
              </a:rPr>
              <a:t>r</a:t>
            </a:r>
            <a:r>
              <a:rPr sz="800" b="1" spc="20" dirty="0">
                <a:latin typeface="Comic Sans MS"/>
                <a:cs typeface="Comic Sans MS"/>
              </a:rPr>
              <a:t>o</a:t>
            </a:r>
            <a:r>
              <a:rPr sz="800" b="1" spc="35" dirty="0">
                <a:latin typeface="Comic Sans MS"/>
                <a:cs typeface="Comic Sans MS"/>
              </a:rPr>
              <a:t>f</a:t>
            </a:r>
            <a:r>
              <a:rPr sz="800" b="1" dirty="0">
                <a:latin typeface="Comic Sans MS"/>
                <a:cs typeface="Comic Sans MS"/>
              </a:rPr>
              <a:t>e</a:t>
            </a:r>
            <a:r>
              <a:rPr sz="800" b="1" spc="-20" dirty="0">
                <a:latin typeface="Comic Sans MS"/>
                <a:cs typeface="Comic Sans MS"/>
              </a:rPr>
              <a:t>ss</a:t>
            </a:r>
            <a:r>
              <a:rPr sz="800" b="1" spc="-5" dirty="0">
                <a:latin typeface="Comic Sans MS"/>
                <a:cs typeface="Comic Sans MS"/>
              </a:rPr>
              <a:t>i</a:t>
            </a:r>
            <a:r>
              <a:rPr sz="800" b="1" spc="-55" dirty="0">
                <a:latin typeface="Comic Sans MS"/>
                <a:cs typeface="Comic Sans MS"/>
              </a:rPr>
              <a:t>o</a:t>
            </a:r>
            <a:r>
              <a:rPr sz="800" b="1" spc="25" dirty="0">
                <a:latin typeface="Comic Sans MS"/>
                <a:cs typeface="Comic Sans MS"/>
              </a:rPr>
              <a:t>n</a:t>
            </a:r>
            <a:r>
              <a:rPr sz="800" b="1" spc="5" dirty="0">
                <a:latin typeface="Comic Sans MS"/>
                <a:cs typeface="Comic Sans MS"/>
              </a:rPr>
              <a:t>ali</a:t>
            </a:r>
            <a:r>
              <a:rPr sz="800" b="1" dirty="0">
                <a:latin typeface="Comic Sans MS"/>
                <a:cs typeface="Comic Sans MS"/>
              </a:rPr>
              <a:t>	</a:t>
            </a:r>
            <a:r>
              <a:rPr sz="800" b="1" spc="-25" dirty="0">
                <a:latin typeface="Comic Sans MS"/>
                <a:cs typeface="Comic Sans MS"/>
              </a:rPr>
              <a:t>d</a:t>
            </a:r>
            <a:r>
              <a:rPr sz="800" b="1" dirty="0">
                <a:latin typeface="Comic Sans MS"/>
                <a:cs typeface="Comic Sans MS"/>
              </a:rPr>
              <a:t>e</a:t>
            </a:r>
            <a:r>
              <a:rPr sz="800" b="1" spc="5" dirty="0">
                <a:latin typeface="Comic Sans MS"/>
                <a:cs typeface="Comic Sans MS"/>
              </a:rPr>
              <a:t>i</a:t>
            </a:r>
            <a:endParaRPr sz="8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98790" y="1254125"/>
            <a:ext cx="969644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-5" dirty="0">
                <a:latin typeface="Comic Sans MS"/>
                <a:cs typeface="Comic Sans MS"/>
              </a:rPr>
              <a:t>servizi</a:t>
            </a:r>
            <a:r>
              <a:rPr sz="800" b="1" spc="60" dirty="0">
                <a:latin typeface="Comic Sans MS"/>
                <a:cs typeface="Comic Sans MS"/>
              </a:rPr>
              <a:t> </a:t>
            </a:r>
            <a:r>
              <a:rPr sz="800" b="1" dirty="0">
                <a:latin typeface="Comic Sans MS"/>
                <a:cs typeface="Comic Sans MS"/>
              </a:rPr>
              <a:t>commerciali</a:t>
            </a:r>
            <a:endParaRPr sz="8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98790" y="1377632"/>
            <a:ext cx="966469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12750" algn="l"/>
              </a:tabLst>
            </a:pPr>
            <a:r>
              <a:rPr sz="800" b="1" spc="15" dirty="0">
                <a:latin typeface="Comic Sans MS"/>
                <a:cs typeface="Comic Sans MS"/>
              </a:rPr>
              <a:t>e	</a:t>
            </a:r>
            <a:r>
              <a:rPr sz="800" b="1" i="1" dirty="0">
                <a:latin typeface="Comic Sans MS"/>
                <a:cs typeface="Comic Sans MS"/>
              </a:rPr>
              <a:t>laboratorio</a:t>
            </a:r>
            <a:endParaRPr sz="8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98790" y="1511680"/>
            <a:ext cx="511809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dirty="0">
                <a:latin typeface="Comic Sans MS"/>
                <a:cs typeface="Comic Sans MS"/>
              </a:rPr>
              <a:t>(</a:t>
            </a:r>
            <a:r>
              <a:rPr sz="800" b="1" spc="20" dirty="0">
                <a:latin typeface="Comic Sans MS"/>
                <a:cs typeface="Comic Sans MS"/>
              </a:rPr>
              <a:t>E</a:t>
            </a:r>
            <a:r>
              <a:rPr sz="800" b="1" spc="35" dirty="0">
                <a:latin typeface="Comic Sans MS"/>
                <a:cs typeface="Comic Sans MS"/>
              </a:rPr>
              <a:t>c</a:t>
            </a:r>
            <a:r>
              <a:rPr sz="800" b="1" spc="-50" dirty="0">
                <a:latin typeface="Comic Sans MS"/>
                <a:cs typeface="Comic Sans MS"/>
              </a:rPr>
              <a:t>o</a:t>
            </a:r>
            <a:r>
              <a:rPr sz="800" b="1" spc="25" dirty="0">
                <a:latin typeface="Comic Sans MS"/>
                <a:cs typeface="Comic Sans MS"/>
              </a:rPr>
              <a:t>n</a:t>
            </a:r>
            <a:r>
              <a:rPr sz="800" b="1" spc="-50" dirty="0">
                <a:latin typeface="Comic Sans MS"/>
                <a:cs typeface="Comic Sans MS"/>
              </a:rPr>
              <a:t>o</a:t>
            </a:r>
            <a:r>
              <a:rPr sz="800" b="1" spc="45" dirty="0">
                <a:latin typeface="Comic Sans MS"/>
                <a:cs typeface="Comic Sans MS"/>
              </a:rPr>
              <a:t>m</a:t>
            </a:r>
            <a:r>
              <a:rPr sz="800" b="1" spc="-5" dirty="0">
                <a:latin typeface="Comic Sans MS"/>
                <a:cs typeface="Comic Sans MS"/>
              </a:rPr>
              <a:t>i</a:t>
            </a:r>
            <a:r>
              <a:rPr sz="800" b="1" spc="10" dirty="0">
                <a:latin typeface="Comic Sans MS"/>
                <a:cs typeface="Comic Sans MS"/>
              </a:rPr>
              <a:t>a</a:t>
            </a:r>
            <a:endParaRPr sz="8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98790" y="1635061"/>
            <a:ext cx="58039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5" dirty="0">
                <a:latin typeface="Comic Sans MS"/>
                <a:cs typeface="Comic Sans MS"/>
              </a:rPr>
              <a:t>aziendale*)</a:t>
            </a:r>
            <a:endParaRPr sz="800">
              <a:latin typeface="Comic Sans MS"/>
              <a:cs typeface="Comic Sans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218294" y="1693291"/>
            <a:ext cx="380365" cy="405765"/>
          </a:xfrm>
          <a:custGeom>
            <a:avLst/>
            <a:gdLst/>
            <a:ahLst/>
            <a:cxnLst/>
            <a:rect l="l" t="t" r="r" b="b"/>
            <a:pathLst>
              <a:path w="380365" h="405764">
                <a:moveTo>
                  <a:pt x="136778" y="0"/>
                </a:moveTo>
                <a:lnTo>
                  <a:pt x="0" y="236855"/>
                </a:lnTo>
                <a:lnTo>
                  <a:pt x="155828" y="326771"/>
                </a:lnTo>
                <a:lnTo>
                  <a:pt x="110235" y="405764"/>
                </a:lnTo>
                <a:lnTo>
                  <a:pt x="380110" y="298323"/>
                </a:lnTo>
                <a:lnTo>
                  <a:pt x="338200" y="11049"/>
                </a:lnTo>
                <a:lnTo>
                  <a:pt x="292607" y="89916"/>
                </a:lnTo>
                <a:lnTo>
                  <a:pt x="136778" y="0"/>
                </a:lnTo>
                <a:close/>
              </a:path>
            </a:pathLst>
          </a:custGeom>
          <a:solidFill>
            <a:srgbClr val="3DA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663176" y="1747901"/>
            <a:ext cx="1343025" cy="1343025"/>
          </a:xfrm>
          <a:custGeom>
            <a:avLst/>
            <a:gdLst/>
            <a:ahLst/>
            <a:cxnLst/>
            <a:rect l="l" t="t" r="r" b="b"/>
            <a:pathLst>
              <a:path w="1343025" h="1343025">
                <a:moveTo>
                  <a:pt x="671449" y="0"/>
                </a:moveTo>
                <a:lnTo>
                  <a:pt x="623495" y="1685"/>
                </a:lnTo>
                <a:lnTo>
                  <a:pt x="576452" y="6667"/>
                </a:lnTo>
                <a:lnTo>
                  <a:pt x="530433" y="14831"/>
                </a:lnTo>
                <a:lnTo>
                  <a:pt x="485551" y="26064"/>
                </a:lnTo>
                <a:lnTo>
                  <a:pt x="441920" y="40252"/>
                </a:lnTo>
                <a:lnTo>
                  <a:pt x="399654" y="57282"/>
                </a:lnTo>
                <a:lnTo>
                  <a:pt x="358866" y="77039"/>
                </a:lnTo>
                <a:lnTo>
                  <a:pt x="319670" y="99411"/>
                </a:lnTo>
                <a:lnTo>
                  <a:pt x="282179" y="124283"/>
                </a:lnTo>
                <a:lnTo>
                  <a:pt x="246507" y="151543"/>
                </a:lnTo>
                <a:lnTo>
                  <a:pt x="212768" y="181075"/>
                </a:lnTo>
                <a:lnTo>
                  <a:pt x="181075" y="212768"/>
                </a:lnTo>
                <a:lnTo>
                  <a:pt x="151543" y="246507"/>
                </a:lnTo>
                <a:lnTo>
                  <a:pt x="124283" y="282179"/>
                </a:lnTo>
                <a:lnTo>
                  <a:pt x="99411" y="319670"/>
                </a:lnTo>
                <a:lnTo>
                  <a:pt x="77039" y="358866"/>
                </a:lnTo>
                <a:lnTo>
                  <a:pt x="57282" y="399654"/>
                </a:lnTo>
                <a:lnTo>
                  <a:pt x="40252" y="441920"/>
                </a:lnTo>
                <a:lnTo>
                  <a:pt x="26064" y="485551"/>
                </a:lnTo>
                <a:lnTo>
                  <a:pt x="14831" y="530433"/>
                </a:lnTo>
                <a:lnTo>
                  <a:pt x="6667" y="576452"/>
                </a:lnTo>
                <a:lnTo>
                  <a:pt x="1685" y="623495"/>
                </a:lnTo>
                <a:lnTo>
                  <a:pt x="0" y="671449"/>
                </a:lnTo>
                <a:lnTo>
                  <a:pt x="1685" y="719402"/>
                </a:lnTo>
                <a:lnTo>
                  <a:pt x="6667" y="766447"/>
                </a:lnTo>
                <a:lnTo>
                  <a:pt x="14831" y="812470"/>
                </a:lnTo>
                <a:lnTo>
                  <a:pt x="26064" y="857356"/>
                </a:lnTo>
                <a:lnTo>
                  <a:pt x="40252" y="900992"/>
                </a:lnTo>
                <a:lnTo>
                  <a:pt x="57282" y="943264"/>
                </a:lnTo>
                <a:lnTo>
                  <a:pt x="77039" y="984059"/>
                </a:lnTo>
                <a:lnTo>
                  <a:pt x="99411" y="1023263"/>
                </a:lnTo>
                <a:lnTo>
                  <a:pt x="124283" y="1060761"/>
                </a:lnTo>
                <a:lnTo>
                  <a:pt x="151543" y="1096441"/>
                </a:lnTo>
                <a:lnTo>
                  <a:pt x="181075" y="1130188"/>
                </a:lnTo>
                <a:lnTo>
                  <a:pt x="212768" y="1161889"/>
                </a:lnTo>
                <a:lnTo>
                  <a:pt x="246507" y="1191430"/>
                </a:lnTo>
                <a:lnTo>
                  <a:pt x="282179" y="1218698"/>
                </a:lnTo>
                <a:lnTo>
                  <a:pt x="319670" y="1243578"/>
                </a:lnTo>
                <a:lnTo>
                  <a:pt x="358866" y="1265957"/>
                </a:lnTo>
                <a:lnTo>
                  <a:pt x="399654" y="1285721"/>
                </a:lnTo>
                <a:lnTo>
                  <a:pt x="441920" y="1302757"/>
                </a:lnTo>
                <a:lnTo>
                  <a:pt x="485551" y="1316950"/>
                </a:lnTo>
                <a:lnTo>
                  <a:pt x="530433" y="1328187"/>
                </a:lnTo>
                <a:lnTo>
                  <a:pt x="576452" y="1336354"/>
                </a:lnTo>
                <a:lnTo>
                  <a:pt x="623495" y="1341338"/>
                </a:lnTo>
                <a:lnTo>
                  <a:pt x="671449" y="1343025"/>
                </a:lnTo>
                <a:lnTo>
                  <a:pt x="719402" y="1341338"/>
                </a:lnTo>
                <a:lnTo>
                  <a:pt x="766447" y="1336354"/>
                </a:lnTo>
                <a:lnTo>
                  <a:pt x="812470" y="1328187"/>
                </a:lnTo>
                <a:lnTo>
                  <a:pt x="857356" y="1316950"/>
                </a:lnTo>
                <a:lnTo>
                  <a:pt x="900992" y="1302757"/>
                </a:lnTo>
                <a:lnTo>
                  <a:pt x="943264" y="1285721"/>
                </a:lnTo>
                <a:lnTo>
                  <a:pt x="984059" y="1265957"/>
                </a:lnTo>
                <a:lnTo>
                  <a:pt x="1023263" y="1243578"/>
                </a:lnTo>
                <a:lnTo>
                  <a:pt x="1060761" y="1218698"/>
                </a:lnTo>
                <a:lnTo>
                  <a:pt x="1096441" y="1191430"/>
                </a:lnTo>
                <a:lnTo>
                  <a:pt x="1130188" y="1161889"/>
                </a:lnTo>
                <a:lnTo>
                  <a:pt x="1161889" y="1130188"/>
                </a:lnTo>
                <a:lnTo>
                  <a:pt x="1191430" y="1096441"/>
                </a:lnTo>
                <a:lnTo>
                  <a:pt x="1218698" y="1060761"/>
                </a:lnTo>
                <a:lnTo>
                  <a:pt x="1243578" y="1023263"/>
                </a:lnTo>
                <a:lnTo>
                  <a:pt x="1265957" y="984059"/>
                </a:lnTo>
                <a:lnTo>
                  <a:pt x="1285721" y="943264"/>
                </a:lnTo>
                <a:lnTo>
                  <a:pt x="1302757" y="900992"/>
                </a:lnTo>
                <a:lnTo>
                  <a:pt x="1316950" y="857356"/>
                </a:lnTo>
                <a:lnTo>
                  <a:pt x="1328187" y="812470"/>
                </a:lnTo>
                <a:lnTo>
                  <a:pt x="1336354" y="766447"/>
                </a:lnTo>
                <a:lnTo>
                  <a:pt x="1341338" y="719402"/>
                </a:lnTo>
                <a:lnTo>
                  <a:pt x="1343025" y="671449"/>
                </a:lnTo>
                <a:lnTo>
                  <a:pt x="1341338" y="623495"/>
                </a:lnTo>
                <a:lnTo>
                  <a:pt x="1336354" y="576452"/>
                </a:lnTo>
                <a:lnTo>
                  <a:pt x="1328187" y="530433"/>
                </a:lnTo>
                <a:lnTo>
                  <a:pt x="1316950" y="485551"/>
                </a:lnTo>
                <a:lnTo>
                  <a:pt x="1302757" y="441920"/>
                </a:lnTo>
                <a:lnTo>
                  <a:pt x="1285721" y="399654"/>
                </a:lnTo>
                <a:lnTo>
                  <a:pt x="1265957" y="358866"/>
                </a:lnTo>
                <a:lnTo>
                  <a:pt x="1243578" y="319670"/>
                </a:lnTo>
                <a:lnTo>
                  <a:pt x="1218698" y="282179"/>
                </a:lnTo>
                <a:lnTo>
                  <a:pt x="1191430" y="246507"/>
                </a:lnTo>
                <a:lnTo>
                  <a:pt x="1161889" y="212768"/>
                </a:lnTo>
                <a:lnTo>
                  <a:pt x="1130188" y="181075"/>
                </a:lnTo>
                <a:lnTo>
                  <a:pt x="1096441" y="151543"/>
                </a:lnTo>
                <a:lnTo>
                  <a:pt x="1060761" y="124283"/>
                </a:lnTo>
                <a:lnTo>
                  <a:pt x="1023263" y="99411"/>
                </a:lnTo>
                <a:lnTo>
                  <a:pt x="984059" y="77039"/>
                </a:lnTo>
                <a:lnTo>
                  <a:pt x="943264" y="57282"/>
                </a:lnTo>
                <a:lnTo>
                  <a:pt x="900992" y="40252"/>
                </a:lnTo>
                <a:lnTo>
                  <a:pt x="857356" y="26064"/>
                </a:lnTo>
                <a:lnTo>
                  <a:pt x="812470" y="14831"/>
                </a:lnTo>
                <a:lnTo>
                  <a:pt x="766447" y="6667"/>
                </a:lnTo>
                <a:lnTo>
                  <a:pt x="719402" y="1685"/>
                </a:lnTo>
                <a:lnTo>
                  <a:pt x="671449" y="0"/>
                </a:lnTo>
                <a:close/>
              </a:path>
            </a:pathLst>
          </a:custGeom>
          <a:solidFill>
            <a:srgbClr val="445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857740" y="2331720"/>
            <a:ext cx="635635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15" dirty="0">
                <a:latin typeface="Comic Sans MS"/>
                <a:cs typeface="Comic Sans MS"/>
              </a:rPr>
              <a:t>Informatica</a:t>
            </a:r>
            <a:endParaRPr sz="800">
              <a:latin typeface="Comic Sans MS"/>
              <a:cs typeface="Comic Sans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106025" y="3238500"/>
            <a:ext cx="447675" cy="361950"/>
          </a:xfrm>
          <a:custGeom>
            <a:avLst/>
            <a:gdLst/>
            <a:ahLst/>
            <a:cxnLst/>
            <a:rect l="l" t="t" r="r" b="b"/>
            <a:pathLst>
              <a:path w="447675" h="361950">
                <a:moveTo>
                  <a:pt x="358140" y="0"/>
                </a:moveTo>
                <a:lnTo>
                  <a:pt x="89534" y="0"/>
                </a:lnTo>
                <a:lnTo>
                  <a:pt x="89534" y="180975"/>
                </a:lnTo>
                <a:lnTo>
                  <a:pt x="0" y="180975"/>
                </a:lnTo>
                <a:lnTo>
                  <a:pt x="223900" y="361950"/>
                </a:lnTo>
                <a:lnTo>
                  <a:pt x="447675" y="180975"/>
                </a:lnTo>
                <a:lnTo>
                  <a:pt x="358140" y="180975"/>
                </a:lnTo>
                <a:lnTo>
                  <a:pt x="358140" y="0"/>
                </a:lnTo>
                <a:close/>
              </a:path>
            </a:pathLst>
          </a:custGeom>
          <a:solidFill>
            <a:srgbClr val="445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663176" y="3776726"/>
            <a:ext cx="1343025" cy="1343025"/>
          </a:xfrm>
          <a:custGeom>
            <a:avLst/>
            <a:gdLst/>
            <a:ahLst/>
            <a:cxnLst/>
            <a:rect l="l" t="t" r="r" b="b"/>
            <a:pathLst>
              <a:path w="1343025" h="1343025">
                <a:moveTo>
                  <a:pt x="671449" y="0"/>
                </a:moveTo>
                <a:lnTo>
                  <a:pt x="623495" y="1685"/>
                </a:lnTo>
                <a:lnTo>
                  <a:pt x="576452" y="6667"/>
                </a:lnTo>
                <a:lnTo>
                  <a:pt x="530433" y="14831"/>
                </a:lnTo>
                <a:lnTo>
                  <a:pt x="485551" y="26064"/>
                </a:lnTo>
                <a:lnTo>
                  <a:pt x="441920" y="40252"/>
                </a:lnTo>
                <a:lnTo>
                  <a:pt x="399654" y="57282"/>
                </a:lnTo>
                <a:lnTo>
                  <a:pt x="358866" y="77039"/>
                </a:lnTo>
                <a:lnTo>
                  <a:pt x="319670" y="99411"/>
                </a:lnTo>
                <a:lnTo>
                  <a:pt x="282179" y="124283"/>
                </a:lnTo>
                <a:lnTo>
                  <a:pt x="246507" y="151543"/>
                </a:lnTo>
                <a:lnTo>
                  <a:pt x="212768" y="181075"/>
                </a:lnTo>
                <a:lnTo>
                  <a:pt x="181075" y="212768"/>
                </a:lnTo>
                <a:lnTo>
                  <a:pt x="151543" y="246507"/>
                </a:lnTo>
                <a:lnTo>
                  <a:pt x="124283" y="282179"/>
                </a:lnTo>
                <a:lnTo>
                  <a:pt x="99411" y="319670"/>
                </a:lnTo>
                <a:lnTo>
                  <a:pt x="77039" y="358866"/>
                </a:lnTo>
                <a:lnTo>
                  <a:pt x="57282" y="399654"/>
                </a:lnTo>
                <a:lnTo>
                  <a:pt x="40252" y="441920"/>
                </a:lnTo>
                <a:lnTo>
                  <a:pt x="26064" y="485551"/>
                </a:lnTo>
                <a:lnTo>
                  <a:pt x="14831" y="530433"/>
                </a:lnTo>
                <a:lnTo>
                  <a:pt x="6667" y="576452"/>
                </a:lnTo>
                <a:lnTo>
                  <a:pt x="1685" y="623495"/>
                </a:lnTo>
                <a:lnTo>
                  <a:pt x="0" y="671449"/>
                </a:lnTo>
                <a:lnTo>
                  <a:pt x="1685" y="719402"/>
                </a:lnTo>
                <a:lnTo>
                  <a:pt x="6667" y="766447"/>
                </a:lnTo>
                <a:lnTo>
                  <a:pt x="14831" y="812470"/>
                </a:lnTo>
                <a:lnTo>
                  <a:pt x="26064" y="857356"/>
                </a:lnTo>
                <a:lnTo>
                  <a:pt x="40252" y="900992"/>
                </a:lnTo>
                <a:lnTo>
                  <a:pt x="57282" y="943264"/>
                </a:lnTo>
                <a:lnTo>
                  <a:pt x="77039" y="984059"/>
                </a:lnTo>
                <a:lnTo>
                  <a:pt x="99411" y="1023263"/>
                </a:lnTo>
                <a:lnTo>
                  <a:pt x="124283" y="1060761"/>
                </a:lnTo>
                <a:lnTo>
                  <a:pt x="151543" y="1096441"/>
                </a:lnTo>
                <a:lnTo>
                  <a:pt x="181075" y="1130188"/>
                </a:lnTo>
                <a:lnTo>
                  <a:pt x="212768" y="1161889"/>
                </a:lnTo>
                <a:lnTo>
                  <a:pt x="246507" y="1191430"/>
                </a:lnTo>
                <a:lnTo>
                  <a:pt x="282179" y="1218698"/>
                </a:lnTo>
                <a:lnTo>
                  <a:pt x="319670" y="1243578"/>
                </a:lnTo>
                <a:lnTo>
                  <a:pt x="358866" y="1265957"/>
                </a:lnTo>
                <a:lnTo>
                  <a:pt x="399654" y="1285721"/>
                </a:lnTo>
                <a:lnTo>
                  <a:pt x="441920" y="1302757"/>
                </a:lnTo>
                <a:lnTo>
                  <a:pt x="485551" y="1316950"/>
                </a:lnTo>
                <a:lnTo>
                  <a:pt x="530433" y="1328187"/>
                </a:lnTo>
                <a:lnTo>
                  <a:pt x="576452" y="1336354"/>
                </a:lnTo>
                <a:lnTo>
                  <a:pt x="623495" y="1341338"/>
                </a:lnTo>
                <a:lnTo>
                  <a:pt x="671449" y="1343025"/>
                </a:lnTo>
                <a:lnTo>
                  <a:pt x="719402" y="1341338"/>
                </a:lnTo>
                <a:lnTo>
                  <a:pt x="766447" y="1336354"/>
                </a:lnTo>
                <a:lnTo>
                  <a:pt x="812470" y="1328187"/>
                </a:lnTo>
                <a:lnTo>
                  <a:pt x="857356" y="1316950"/>
                </a:lnTo>
                <a:lnTo>
                  <a:pt x="900992" y="1302757"/>
                </a:lnTo>
                <a:lnTo>
                  <a:pt x="943264" y="1285721"/>
                </a:lnTo>
                <a:lnTo>
                  <a:pt x="984059" y="1265957"/>
                </a:lnTo>
                <a:lnTo>
                  <a:pt x="1023263" y="1243578"/>
                </a:lnTo>
                <a:lnTo>
                  <a:pt x="1060761" y="1218698"/>
                </a:lnTo>
                <a:lnTo>
                  <a:pt x="1096441" y="1191430"/>
                </a:lnTo>
                <a:lnTo>
                  <a:pt x="1130188" y="1161889"/>
                </a:lnTo>
                <a:lnTo>
                  <a:pt x="1161889" y="1130188"/>
                </a:lnTo>
                <a:lnTo>
                  <a:pt x="1191430" y="1096441"/>
                </a:lnTo>
                <a:lnTo>
                  <a:pt x="1218698" y="1060761"/>
                </a:lnTo>
                <a:lnTo>
                  <a:pt x="1243578" y="1023263"/>
                </a:lnTo>
                <a:lnTo>
                  <a:pt x="1265957" y="984059"/>
                </a:lnTo>
                <a:lnTo>
                  <a:pt x="1285721" y="943264"/>
                </a:lnTo>
                <a:lnTo>
                  <a:pt x="1302757" y="900992"/>
                </a:lnTo>
                <a:lnTo>
                  <a:pt x="1316950" y="857356"/>
                </a:lnTo>
                <a:lnTo>
                  <a:pt x="1328187" y="812470"/>
                </a:lnTo>
                <a:lnTo>
                  <a:pt x="1336354" y="766447"/>
                </a:lnTo>
                <a:lnTo>
                  <a:pt x="1341338" y="719402"/>
                </a:lnTo>
                <a:lnTo>
                  <a:pt x="1343025" y="671449"/>
                </a:lnTo>
                <a:lnTo>
                  <a:pt x="1341338" y="623495"/>
                </a:lnTo>
                <a:lnTo>
                  <a:pt x="1336354" y="576452"/>
                </a:lnTo>
                <a:lnTo>
                  <a:pt x="1328187" y="530433"/>
                </a:lnTo>
                <a:lnTo>
                  <a:pt x="1316950" y="485551"/>
                </a:lnTo>
                <a:lnTo>
                  <a:pt x="1302757" y="441920"/>
                </a:lnTo>
                <a:lnTo>
                  <a:pt x="1285721" y="399654"/>
                </a:lnTo>
                <a:lnTo>
                  <a:pt x="1265957" y="358866"/>
                </a:lnTo>
                <a:lnTo>
                  <a:pt x="1243578" y="319670"/>
                </a:lnTo>
                <a:lnTo>
                  <a:pt x="1218698" y="282179"/>
                </a:lnTo>
                <a:lnTo>
                  <a:pt x="1191430" y="246507"/>
                </a:lnTo>
                <a:lnTo>
                  <a:pt x="1161889" y="212768"/>
                </a:lnTo>
                <a:lnTo>
                  <a:pt x="1130188" y="181075"/>
                </a:lnTo>
                <a:lnTo>
                  <a:pt x="1096441" y="151543"/>
                </a:lnTo>
                <a:lnTo>
                  <a:pt x="1060761" y="124283"/>
                </a:lnTo>
                <a:lnTo>
                  <a:pt x="1023263" y="99411"/>
                </a:lnTo>
                <a:lnTo>
                  <a:pt x="984059" y="77039"/>
                </a:lnTo>
                <a:lnTo>
                  <a:pt x="943264" y="57282"/>
                </a:lnTo>
                <a:lnTo>
                  <a:pt x="900992" y="40252"/>
                </a:lnTo>
                <a:lnTo>
                  <a:pt x="857356" y="26064"/>
                </a:lnTo>
                <a:lnTo>
                  <a:pt x="812470" y="14831"/>
                </a:lnTo>
                <a:lnTo>
                  <a:pt x="766447" y="6667"/>
                </a:lnTo>
                <a:lnTo>
                  <a:pt x="719402" y="1685"/>
                </a:lnTo>
                <a:lnTo>
                  <a:pt x="671449" y="0"/>
                </a:lnTo>
                <a:close/>
              </a:path>
            </a:pathLst>
          </a:custGeom>
          <a:solidFill>
            <a:srgbClr val="B93A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687050" y="4299902"/>
            <a:ext cx="14287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dirty="0">
                <a:latin typeface="Comic Sans MS"/>
                <a:cs typeface="Comic Sans MS"/>
              </a:rPr>
              <a:t>ed</a:t>
            </a:r>
            <a:endParaRPr sz="800">
              <a:latin typeface="Comic Sans MS"/>
              <a:cs typeface="Comic Sans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857740" y="4292068"/>
            <a:ext cx="492759" cy="29337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800" b="1" dirty="0">
                <a:latin typeface="Comic Sans MS"/>
                <a:cs typeface="Comic Sans MS"/>
              </a:rPr>
              <a:t>Diritto</a:t>
            </a:r>
            <a:endParaRPr sz="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b="1" spc="20" dirty="0">
                <a:latin typeface="Comic Sans MS"/>
                <a:cs typeface="Comic Sans MS"/>
              </a:rPr>
              <a:t>Economia</a:t>
            </a:r>
            <a:endParaRPr sz="800">
              <a:latin typeface="Comic Sans MS"/>
              <a:cs typeface="Comic Sans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304401" y="4737734"/>
            <a:ext cx="380365" cy="405765"/>
          </a:xfrm>
          <a:custGeom>
            <a:avLst/>
            <a:gdLst/>
            <a:ahLst/>
            <a:cxnLst/>
            <a:rect l="l" t="t" r="r" b="b"/>
            <a:pathLst>
              <a:path w="380365" h="405764">
                <a:moveTo>
                  <a:pt x="243204" y="0"/>
                </a:moveTo>
                <a:lnTo>
                  <a:pt x="87375" y="89915"/>
                </a:lnTo>
                <a:lnTo>
                  <a:pt x="41782" y="11048"/>
                </a:lnTo>
                <a:lnTo>
                  <a:pt x="0" y="298322"/>
                </a:lnTo>
                <a:lnTo>
                  <a:pt x="269748" y="405764"/>
                </a:lnTo>
                <a:lnTo>
                  <a:pt x="224154" y="326770"/>
                </a:lnTo>
                <a:lnTo>
                  <a:pt x="379983" y="236854"/>
                </a:lnTo>
                <a:lnTo>
                  <a:pt x="243204" y="0"/>
                </a:lnTo>
                <a:close/>
              </a:path>
            </a:pathLst>
          </a:custGeom>
          <a:solidFill>
            <a:srgbClr val="B93A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01051" y="4786376"/>
            <a:ext cx="1352550" cy="1352550"/>
          </a:xfrm>
          <a:custGeom>
            <a:avLst/>
            <a:gdLst/>
            <a:ahLst/>
            <a:cxnLst/>
            <a:rect l="l" t="t" r="r" b="b"/>
            <a:pathLst>
              <a:path w="1352550" h="1352550">
                <a:moveTo>
                  <a:pt x="676275" y="0"/>
                </a:moveTo>
                <a:lnTo>
                  <a:pt x="627976" y="1697"/>
                </a:lnTo>
                <a:lnTo>
                  <a:pt x="580595" y="6715"/>
                </a:lnTo>
                <a:lnTo>
                  <a:pt x="534245" y="14938"/>
                </a:lnTo>
                <a:lnTo>
                  <a:pt x="489040" y="26251"/>
                </a:lnTo>
                <a:lnTo>
                  <a:pt x="445096" y="40541"/>
                </a:lnTo>
                <a:lnTo>
                  <a:pt x="402526" y="57693"/>
                </a:lnTo>
                <a:lnTo>
                  <a:pt x="361445" y="77592"/>
                </a:lnTo>
                <a:lnTo>
                  <a:pt x="321967" y="100125"/>
                </a:lnTo>
                <a:lnTo>
                  <a:pt x="284207" y="125176"/>
                </a:lnTo>
                <a:lnTo>
                  <a:pt x="248278" y="152631"/>
                </a:lnTo>
                <a:lnTo>
                  <a:pt x="214297" y="182376"/>
                </a:lnTo>
                <a:lnTo>
                  <a:pt x="182376" y="214297"/>
                </a:lnTo>
                <a:lnTo>
                  <a:pt x="152631" y="248278"/>
                </a:lnTo>
                <a:lnTo>
                  <a:pt x="125176" y="284207"/>
                </a:lnTo>
                <a:lnTo>
                  <a:pt x="100125" y="321967"/>
                </a:lnTo>
                <a:lnTo>
                  <a:pt x="77592" y="361445"/>
                </a:lnTo>
                <a:lnTo>
                  <a:pt x="57693" y="402526"/>
                </a:lnTo>
                <a:lnTo>
                  <a:pt x="40541" y="445096"/>
                </a:lnTo>
                <a:lnTo>
                  <a:pt x="26251" y="489040"/>
                </a:lnTo>
                <a:lnTo>
                  <a:pt x="14938" y="534245"/>
                </a:lnTo>
                <a:lnTo>
                  <a:pt x="6715" y="580595"/>
                </a:lnTo>
                <a:lnTo>
                  <a:pt x="1697" y="627976"/>
                </a:lnTo>
                <a:lnTo>
                  <a:pt x="0" y="676275"/>
                </a:lnTo>
                <a:lnTo>
                  <a:pt x="1697" y="724563"/>
                </a:lnTo>
                <a:lnTo>
                  <a:pt x="6715" y="771936"/>
                </a:lnTo>
                <a:lnTo>
                  <a:pt x="14938" y="818279"/>
                </a:lnTo>
                <a:lnTo>
                  <a:pt x="26251" y="863476"/>
                </a:lnTo>
                <a:lnTo>
                  <a:pt x="40541" y="907415"/>
                </a:lnTo>
                <a:lnTo>
                  <a:pt x="57693" y="949980"/>
                </a:lnTo>
                <a:lnTo>
                  <a:pt x="77592" y="991057"/>
                </a:lnTo>
                <a:lnTo>
                  <a:pt x="100125" y="1030531"/>
                </a:lnTo>
                <a:lnTo>
                  <a:pt x="125176" y="1068288"/>
                </a:lnTo>
                <a:lnTo>
                  <a:pt x="152631" y="1104213"/>
                </a:lnTo>
                <a:lnTo>
                  <a:pt x="182376" y="1138193"/>
                </a:lnTo>
                <a:lnTo>
                  <a:pt x="214297" y="1170112"/>
                </a:lnTo>
                <a:lnTo>
                  <a:pt x="248278" y="1199855"/>
                </a:lnTo>
                <a:lnTo>
                  <a:pt x="284207" y="1227310"/>
                </a:lnTo>
                <a:lnTo>
                  <a:pt x="321967" y="1252360"/>
                </a:lnTo>
                <a:lnTo>
                  <a:pt x="361445" y="1274892"/>
                </a:lnTo>
                <a:lnTo>
                  <a:pt x="402526" y="1294792"/>
                </a:lnTo>
                <a:lnTo>
                  <a:pt x="445096" y="1311944"/>
                </a:lnTo>
                <a:lnTo>
                  <a:pt x="489040" y="1326234"/>
                </a:lnTo>
                <a:lnTo>
                  <a:pt x="534245" y="1337547"/>
                </a:lnTo>
                <a:lnTo>
                  <a:pt x="580595" y="1345770"/>
                </a:lnTo>
                <a:lnTo>
                  <a:pt x="627976" y="1350788"/>
                </a:lnTo>
                <a:lnTo>
                  <a:pt x="676275" y="1352486"/>
                </a:lnTo>
                <a:lnTo>
                  <a:pt x="724557" y="1350788"/>
                </a:lnTo>
                <a:lnTo>
                  <a:pt x="771926" y="1345770"/>
                </a:lnTo>
                <a:lnTo>
                  <a:pt x="818266" y="1337547"/>
                </a:lnTo>
                <a:lnTo>
                  <a:pt x="863463" y="1326234"/>
                </a:lnTo>
                <a:lnTo>
                  <a:pt x="907402" y="1311944"/>
                </a:lnTo>
                <a:lnTo>
                  <a:pt x="949969" y="1294792"/>
                </a:lnTo>
                <a:lnTo>
                  <a:pt x="991048" y="1274892"/>
                </a:lnTo>
                <a:lnTo>
                  <a:pt x="1030526" y="1252360"/>
                </a:lnTo>
                <a:lnTo>
                  <a:pt x="1068287" y="1227310"/>
                </a:lnTo>
                <a:lnTo>
                  <a:pt x="1104218" y="1199855"/>
                </a:lnTo>
                <a:lnTo>
                  <a:pt x="1138202" y="1170112"/>
                </a:lnTo>
                <a:lnTo>
                  <a:pt x="1170127" y="1138193"/>
                </a:lnTo>
                <a:lnTo>
                  <a:pt x="1199877" y="1104213"/>
                </a:lnTo>
                <a:lnTo>
                  <a:pt x="1227338" y="1068288"/>
                </a:lnTo>
                <a:lnTo>
                  <a:pt x="1252394" y="1030531"/>
                </a:lnTo>
                <a:lnTo>
                  <a:pt x="1274932" y="991057"/>
                </a:lnTo>
                <a:lnTo>
                  <a:pt x="1294837" y="949980"/>
                </a:lnTo>
                <a:lnTo>
                  <a:pt x="1311994" y="907415"/>
                </a:lnTo>
                <a:lnTo>
                  <a:pt x="1326288" y="863476"/>
                </a:lnTo>
                <a:lnTo>
                  <a:pt x="1337606" y="818279"/>
                </a:lnTo>
                <a:lnTo>
                  <a:pt x="1345831" y="771936"/>
                </a:lnTo>
                <a:lnTo>
                  <a:pt x="1350851" y="724563"/>
                </a:lnTo>
                <a:lnTo>
                  <a:pt x="1352550" y="676275"/>
                </a:lnTo>
                <a:lnTo>
                  <a:pt x="1350851" y="627976"/>
                </a:lnTo>
                <a:lnTo>
                  <a:pt x="1345831" y="580595"/>
                </a:lnTo>
                <a:lnTo>
                  <a:pt x="1337606" y="534245"/>
                </a:lnTo>
                <a:lnTo>
                  <a:pt x="1326288" y="489040"/>
                </a:lnTo>
                <a:lnTo>
                  <a:pt x="1311994" y="445096"/>
                </a:lnTo>
                <a:lnTo>
                  <a:pt x="1294837" y="402526"/>
                </a:lnTo>
                <a:lnTo>
                  <a:pt x="1274932" y="361445"/>
                </a:lnTo>
                <a:lnTo>
                  <a:pt x="1252394" y="321967"/>
                </a:lnTo>
                <a:lnTo>
                  <a:pt x="1227338" y="284207"/>
                </a:lnTo>
                <a:lnTo>
                  <a:pt x="1199877" y="248278"/>
                </a:lnTo>
                <a:lnTo>
                  <a:pt x="1170127" y="214297"/>
                </a:lnTo>
                <a:lnTo>
                  <a:pt x="1138202" y="182376"/>
                </a:lnTo>
                <a:lnTo>
                  <a:pt x="1104218" y="152631"/>
                </a:lnTo>
                <a:lnTo>
                  <a:pt x="1068287" y="125176"/>
                </a:lnTo>
                <a:lnTo>
                  <a:pt x="1030526" y="100125"/>
                </a:lnTo>
                <a:lnTo>
                  <a:pt x="991048" y="77592"/>
                </a:lnTo>
                <a:lnTo>
                  <a:pt x="949969" y="57693"/>
                </a:lnTo>
                <a:lnTo>
                  <a:pt x="907402" y="40541"/>
                </a:lnTo>
                <a:lnTo>
                  <a:pt x="863463" y="26251"/>
                </a:lnTo>
                <a:lnTo>
                  <a:pt x="818266" y="14938"/>
                </a:lnTo>
                <a:lnTo>
                  <a:pt x="771926" y="6715"/>
                </a:lnTo>
                <a:lnTo>
                  <a:pt x="724557" y="1697"/>
                </a:lnTo>
                <a:lnTo>
                  <a:pt x="676275" y="0"/>
                </a:lnTo>
                <a:close/>
              </a:path>
            </a:pathLst>
          </a:custGeom>
          <a:solidFill>
            <a:srgbClr val="CC85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956675" y="5316601"/>
            <a:ext cx="107950" cy="1511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-25" dirty="0">
                <a:latin typeface="Comic Sans MS"/>
                <a:cs typeface="Comic Sans MS"/>
              </a:rPr>
              <a:t>di</a:t>
            </a:r>
            <a:endParaRPr sz="800">
              <a:latin typeface="Comic Sans MS"/>
              <a:cs typeface="Comic Sans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98790" y="5308726"/>
            <a:ext cx="730885" cy="292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600"/>
              </a:lnSpc>
              <a:spcBef>
                <a:spcPts val="95"/>
              </a:spcBef>
            </a:pPr>
            <a:r>
              <a:rPr sz="800" b="1" spc="5" dirty="0">
                <a:latin typeface="Comic Sans MS"/>
                <a:cs typeface="Comic Sans MS"/>
              </a:rPr>
              <a:t>Tecniche </a:t>
            </a:r>
            <a:r>
              <a:rPr sz="800" b="1" spc="10" dirty="0">
                <a:latin typeface="Comic Sans MS"/>
                <a:cs typeface="Comic Sans MS"/>
              </a:rPr>
              <a:t> </a:t>
            </a:r>
            <a:r>
              <a:rPr sz="800" b="1" spc="35" dirty="0">
                <a:latin typeface="Comic Sans MS"/>
                <a:cs typeface="Comic Sans MS"/>
              </a:rPr>
              <a:t>c</a:t>
            </a:r>
            <a:r>
              <a:rPr sz="800" b="1" spc="20" dirty="0">
                <a:latin typeface="Comic Sans MS"/>
                <a:cs typeface="Comic Sans MS"/>
              </a:rPr>
              <a:t>o</a:t>
            </a:r>
            <a:r>
              <a:rPr sz="800" b="1" spc="45" dirty="0">
                <a:latin typeface="Comic Sans MS"/>
                <a:cs typeface="Comic Sans MS"/>
              </a:rPr>
              <a:t>m</a:t>
            </a:r>
            <a:r>
              <a:rPr sz="800" b="1" spc="25" dirty="0">
                <a:latin typeface="Comic Sans MS"/>
                <a:cs typeface="Comic Sans MS"/>
              </a:rPr>
              <a:t>un</a:t>
            </a:r>
            <a:r>
              <a:rPr sz="800" b="1" spc="-5" dirty="0">
                <a:latin typeface="Comic Sans MS"/>
                <a:cs typeface="Comic Sans MS"/>
              </a:rPr>
              <a:t>i</a:t>
            </a:r>
            <a:r>
              <a:rPr sz="800" b="1" spc="35" dirty="0">
                <a:latin typeface="Comic Sans MS"/>
                <a:cs typeface="Comic Sans MS"/>
              </a:rPr>
              <a:t>c</a:t>
            </a:r>
            <a:r>
              <a:rPr sz="800" b="1" dirty="0">
                <a:latin typeface="Comic Sans MS"/>
                <a:cs typeface="Comic Sans MS"/>
              </a:rPr>
              <a:t>a</a:t>
            </a:r>
            <a:r>
              <a:rPr sz="800" b="1" spc="10" dirty="0">
                <a:latin typeface="Comic Sans MS"/>
                <a:cs typeface="Comic Sans MS"/>
              </a:rPr>
              <a:t>z</a:t>
            </a:r>
            <a:r>
              <a:rPr sz="800" b="1" spc="-5" dirty="0">
                <a:latin typeface="Comic Sans MS"/>
                <a:cs typeface="Comic Sans MS"/>
              </a:rPr>
              <a:t>i</a:t>
            </a:r>
            <a:r>
              <a:rPr sz="800" b="1" spc="-50" dirty="0">
                <a:latin typeface="Comic Sans MS"/>
                <a:cs typeface="Comic Sans MS"/>
              </a:rPr>
              <a:t>o</a:t>
            </a:r>
            <a:r>
              <a:rPr sz="800" b="1" spc="25" dirty="0">
                <a:latin typeface="Comic Sans MS"/>
                <a:cs typeface="Comic Sans MS"/>
              </a:rPr>
              <a:t>n</a:t>
            </a:r>
            <a:r>
              <a:rPr sz="800" b="1" spc="10" dirty="0">
                <a:latin typeface="Comic Sans MS"/>
                <a:cs typeface="Comic Sans MS"/>
              </a:rPr>
              <a:t>e</a:t>
            </a:r>
            <a:endParaRPr sz="800">
              <a:latin typeface="Comic Sans MS"/>
              <a:cs typeface="Comic Sans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546593" y="4758944"/>
            <a:ext cx="380365" cy="405765"/>
          </a:xfrm>
          <a:custGeom>
            <a:avLst/>
            <a:gdLst/>
            <a:ahLst/>
            <a:cxnLst/>
            <a:rect l="l" t="t" r="r" b="b"/>
            <a:pathLst>
              <a:path w="380365" h="405764">
                <a:moveTo>
                  <a:pt x="269875" y="0"/>
                </a:moveTo>
                <a:lnTo>
                  <a:pt x="0" y="107441"/>
                </a:lnTo>
                <a:lnTo>
                  <a:pt x="41909" y="394715"/>
                </a:lnTo>
                <a:lnTo>
                  <a:pt x="87502" y="315848"/>
                </a:lnTo>
                <a:lnTo>
                  <a:pt x="243331" y="405764"/>
                </a:lnTo>
                <a:lnTo>
                  <a:pt x="380110" y="168909"/>
                </a:lnTo>
                <a:lnTo>
                  <a:pt x="224281" y="78993"/>
                </a:lnTo>
                <a:lnTo>
                  <a:pt x="269875" y="0"/>
                </a:lnTo>
                <a:close/>
              </a:path>
            </a:pathLst>
          </a:custGeom>
          <a:solidFill>
            <a:srgbClr val="CC85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48451" y="3776726"/>
            <a:ext cx="1343025" cy="1343025"/>
          </a:xfrm>
          <a:custGeom>
            <a:avLst/>
            <a:gdLst/>
            <a:ahLst/>
            <a:cxnLst/>
            <a:rect l="l" t="t" r="r" b="b"/>
            <a:pathLst>
              <a:path w="1343025" h="1343025">
                <a:moveTo>
                  <a:pt x="671449" y="0"/>
                </a:moveTo>
                <a:lnTo>
                  <a:pt x="623495" y="1685"/>
                </a:lnTo>
                <a:lnTo>
                  <a:pt x="576452" y="6667"/>
                </a:lnTo>
                <a:lnTo>
                  <a:pt x="530433" y="14831"/>
                </a:lnTo>
                <a:lnTo>
                  <a:pt x="485551" y="26064"/>
                </a:lnTo>
                <a:lnTo>
                  <a:pt x="441920" y="40252"/>
                </a:lnTo>
                <a:lnTo>
                  <a:pt x="399654" y="57282"/>
                </a:lnTo>
                <a:lnTo>
                  <a:pt x="358866" y="77039"/>
                </a:lnTo>
                <a:lnTo>
                  <a:pt x="319670" y="99411"/>
                </a:lnTo>
                <a:lnTo>
                  <a:pt x="282179" y="124283"/>
                </a:lnTo>
                <a:lnTo>
                  <a:pt x="246507" y="151543"/>
                </a:lnTo>
                <a:lnTo>
                  <a:pt x="212768" y="181075"/>
                </a:lnTo>
                <a:lnTo>
                  <a:pt x="181075" y="212768"/>
                </a:lnTo>
                <a:lnTo>
                  <a:pt x="151543" y="246507"/>
                </a:lnTo>
                <a:lnTo>
                  <a:pt x="124283" y="282179"/>
                </a:lnTo>
                <a:lnTo>
                  <a:pt x="99411" y="319670"/>
                </a:lnTo>
                <a:lnTo>
                  <a:pt x="77039" y="358866"/>
                </a:lnTo>
                <a:lnTo>
                  <a:pt x="57282" y="399654"/>
                </a:lnTo>
                <a:lnTo>
                  <a:pt x="40252" y="441920"/>
                </a:lnTo>
                <a:lnTo>
                  <a:pt x="26064" y="485551"/>
                </a:lnTo>
                <a:lnTo>
                  <a:pt x="14831" y="530433"/>
                </a:lnTo>
                <a:lnTo>
                  <a:pt x="6667" y="576452"/>
                </a:lnTo>
                <a:lnTo>
                  <a:pt x="1685" y="623495"/>
                </a:lnTo>
                <a:lnTo>
                  <a:pt x="0" y="671449"/>
                </a:lnTo>
                <a:lnTo>
                  <a:pt x="1685" y="719402"/>
                </a:lnTo>
                <a:lnTo>
                  <a:pt x="6667" y="766447"/>
                </a:lnTo>
                <a:lnTo>
                  <a:pt x="14831" y="812470"/>
                </a:lnTo>
                <a:lnTo>
                  <a:pt x="26064" y="857356"/>
                </a:lnTo>
                <a:lnTo>
                  <a:pt x="40252" y="900992"/>
                </a:lnTo>
                <a:lnTo>
                  <a:pt x="57282" y="943264"/>
                </a:lnTo>
                <a:lnTo>
                  <a:pt x="77039" y="984059"/>
                </a:lnTo>
                <a:lnTo>
                  <a:pt x="99411" y="1023263"/>
                </a:lnTo>
                <a:lnTo>
                  <a:pt x="124283" y="1060761"/>
                </a:lnTo>
                <a:lnTo>
                  <a:pt x="151543" y="1096441"/>
                </a:lnTo>
                <a:lnTo>
                  <a:pt x="181075" y="1130188"/>
                </a:lnTo>
                <a:lnTo>
                  <a:pt x="212768" y="1161889"/>
                </a:lnTo>
                <a:lnTo>
                  <a:pt x="246507" y="1191430"/>
                </a:lnTo>
                <a:lnTo>
                  <a:pt x="282179" y="1218698"/>
                </a:lnTo>
                <a:lnTo>
                  <a:pt x="319670" y="1243578"/>
                </a:lnTo>
                <a:lnTo>
                  <a:pt x="358866" y="1265957"/>
                </a:lnTo>
                <a:lnTo>
                  <a:pt x="399654" y="1285721"/>
                </a:lnTo>
                <a:lnTo>
                  <a:pt x="441920" y="1302757"/>
                </a:lnTo>
                <a:lnTo>
                  <a:pt x="485551" y="1316950"/>
                </a:lnTo>
                <a:lnTo>
                  <a:pt x="530433" y="1328187"/>
                </a:lnTo>
                <a:lnTo>
                  <a:pt x="576452" y="1336354"/>
                </a:lnTo>
                <a:lnTo>
                  <a:pt x="623495" y="1341338"/>
                </a:lnTo>
                <a:lnTo>
                  <a:pt x="671449" y="1343025"/>
                </a:lnTo>
                <a:lnTo>
                  <a:pt x="719402" y="1341338"/>
                </a:lnTo>
                <a:lnTo>
                  <a:pt x="766447" y="1336354"/>
                </a:lnTo>
                <a:lnTo>
                  <a:pt x="812470" y="1328187"/>
                </a:lnTo>
                <a:lnTo>
                  <a:pt x="857356" y="1316950"/>
                </a:lnTo>
                <a:lnTo>
                  <a:pt x="900992" y="1302757"/>
                </a:lnTo>
                <a:lnTo>
                  <a:pt x="943264" y="1285721"/>
                </a:lnTo>
                <a:lnTo>
                  <a:pt x="984059" y="1265957"/>
                </a:lnTo>
                <a:lnTo>
                  <a:pt x="1023263" y="1243578"/>
                </a:lnTo>
                <a:lnTo>
                  <a:pt x="1060761" y="1218698"/>
                </a:lnTo>
                <a:lnTo>
                  <a:pt x="1096441" y="1191430"/>
                </a:lnTo>
                <a:lnTo>
                  <a:pt x="1130188" y="1161889"/>
                </a:lnTo>
                <a:lnTo>
                  <a:pt x="1161889" y="1130188"/>
                </a:lnTo>
                <a:lnTo>
                  <a:pt x="1191430" y="1096441"/>
                </a:lnTo>
                <a:lnTo>
                  <a:pt x="1218698" y="1060761"/>
                </a:lnTo>
                <a:lnTo>
                  <a:pt x="1243578" y="1023263"/>
                </a:lnTo>
                <a:lnTo>
                  <a:pt x="1265957" y="984059"/>
                </a:lnTo>
                <a:lnTo>
                  <a:pt x="1285721" y="943264"/>
                </a:lnTo>
                <a:lnTo>
                  <a:pt x="1302757" y="900992"/>
                </a:lnTo>
                <a:lnTo>
                  <a:pt x="1316950" y="857356"/>
                </a:lnTo>
                <a:lnTo>
                  <a:pt x="1328187" y="812470"/>
                </a:lnTo>
                <a:lnTo>
                  <a:pt x="1336354" y="766447"/>
                </a:lnTo>
                <a:lnTo>
                  <a:pt x="1341338" y="719402"/>
                </a:lnTo>
                <a:lnTo>
                  <a:pt x="1343025" y="671449"/>
                </a:lnTo>
                <a:lnTo>
                  <a:pt x="1341338" y="623495"/>
                </a:lnTo>
                <a:lnTo>
                  <a:pt x="1336354" y="576452"/>
                </a:lnTo>
                <a:lnTo>
                  <a:pt x="1328187" y="530433"/>
                </a:lnTo>
                <a:lnTo>
                  <a:pt x="1316950" y="485551"/>
                </a:lnTo>
                <a:lnTo>
                  <a:pt x="1302757" y="441920"/>
                </a:lnTo>
                <a:lnTo>
                  <a:pt x="1285721" y="399654"/>
                </a:lnTo>
                <a:lnTo>
                  <a:pt x="1265957" y="358866"/>
                </a:lnTo>
                <a:lnTo>
                  <a:pt x="1243578" y="319670"/>
                </a:lnTo>
                <a:lnTo>
                  <a:pt x="1218698" y="282179"/>
                </a:lnTo>
                <a:lnTo>
                  <a:pt x="1191430" y="246507"/>
                </a:lnTo>
                <a:lnTo>
                  <a:pt x="1161889" y="212768"/>
                </a:lnTo>
                <a:lnTo>
                  <a:pt x="1130188" y="181075"/>
                </a:lnTo>
                <a:lnTo>
                  <a:pt x="1096441" y="151543"/>
                </a:lnTo>
                <a:lnTo>
                  <a:pt x="1060761" y="124283"/>
                </a:lnTo>
                <a:lnTo>
                  <a:pt x="1023263" y="99411"/>
                </a:lnTo>
                <a:lnTo>
                  <a:pt x="984059" y="77039"/>
                </a:lnTo>
                <a:lnTo>
                  <a:pt x="943264" y="57282"/>
                </a:lnTo>
                <a:lnTo>
                  <a:pt x="900992" y="40252"/>
                </a:lnTo>
                <a:lnTo>
                  <a:pt x="857356" y="26064"/>
                </a:lnTo>
                <a:lnTo>
                  <a:pt x="812470" y="14831"/>
                </a:lnTo>
                <a:lnTo>
                  <a:pt x="766447" y="6667"/>
                </a:lnTo>
                <a:lnTo>
                  <a:pt x="719402" y="1685"/>
                </a:lnTo>
                <a:lnTo>
                  <a:pt x="671449" y="0"/>
                </a:lnTo>
                <a:close/>
              </a:path>
            </a:pathLst>
          </a:custGeom>
          <a:solidFill>
            <a:srgbClr val="B0A2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339585" y="4101804"/>
            <a:ext cx="967105" cy="6737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5600"/>
              </a:lnSpc>
              <a:spcBef>
                <a:spcPts val="125"/>
              </a:spcBef>
              <a:tabLst>
                <a:tab pos="669925" algn="l"/>
              </a:tabLst>
            </a:pPr>
            <a:r>
              <a:rPr sz="800" b="1" spc="10" dirty="0">
                <a:latin typeface="Comic Sans MS"/>
                <a:cs typeface="Comic Sans MS"/>
              </a:rPr>
              <a:t>*Economia </a:t>
            </a:r>
            <a:r>
              <a:rPr sz="800" b="1" spc="15" dirty="0">
                <a:latin typeface="Comic Sans MS"/>
                <a:cs typeface="Comic Sans MS"/>
              </a:rPr>
              <a:t> </a:t>
            </a:r>
            <a:r>
              <a:rPr sz="800" b="1" spc="5" dirty="0">
                <a:latin typeface="Comic Sans MS"/>
                <a:cs typeface="Comic Sans MS"/>
              </a:rPr>
              <a:t>a</a:t>
            </a:r>
            <a:r>
              <a:rPr sz="800" b="1" spc="15" dirty="0">
                <a:latin typeface="Comic Sans MS"/>
                <a:cs typeface="Comic Sans MS"/>
              </a:rPr>
              <a:t>z</a:t>
            </a:r>
            <a:r>
              <a:rPr sz="800" b="1" dirty="0">
                <a:latin typeface="Comic Sans MS"/>
                <a:cs typeface="Comic Sans MS"/>
              </a:rPr>
              <a:t>i</a:t>
            </a:r>
            <a:r>
              <a:rPr sz="800" b="1" spc="5" dirty="0">
                <a:latin typeface="Comic Sans MS"/>
                <a:cs typeface="Comic Sans MS"/>
              </a:rPr>
              <a:t>e</a:t>
            </a:r>
            <a:r>
              <a:rPr sz="800" b="1" spc="25" dirty="0">
                <a:latin typeface="Comic Sans MS"/>
                <a:cs typeface="Comic Sans MS"/>
              </a:rPr>
              <a:t>n</a:t>
            </a:r>
            <a:r>
              <a:rPr sz="800" b="1" spc="-20" dirty="0">
                <a:latin typeface="Comic Sans MS"/>
                <a:cs typeface="Comic Sans MS"/>
              </a:rPr>
              <a:t>d</a:t>
            </a:r>
            <a:r>
              <a:rPr sz="800" b="1" spc="5" dirty="0">
                <a:latin typeface="Comic Sans MS"/>
                <a:cs typeface="Comic Sans MS"/>
              </a:rPr>
              <a:t>al</a:t>
            </a:r>
            <a:r>
              <a:rPr sz="800" b="1" spc="-15" dirty="0">
                <a:latin typeface="Comic Sans MS"/>
                <a:cs typeface="Comic Sans MS"/>
              </a:rPr>
              <a:t>e</a:t>
            </a:r>
            <a:r>
              <a:rPr sz="800" b="1" spc="15" dirty="0">
                <a:latin typeface="Comic Sans MS"/>
                <a:cs typeface="Comic Sans MS"/>
              </a:rPr>
              <a:t>=</a:t>
            </a:r>
            <a:r>
              <a:rPr sz="800" b="1" dirty="0">
                <a:latin typeface="Comic Sans MS"/>
                <a:cs typeface="Comic Sans MS"/>
              </a:rPr>
              <a:t>	</a:t>
            </a:r>
            <a:r>
              <a:rPr sz="800" b="1" spc="-20" dirty="0">
                <a:latin typeface="Comic Sans MS"/>
                <a:cs typeface="Comic Sans MS"/>
              </a:rPr>
              <a:t>s</a:t>
            </a:r>
            <a:r>
              <a:rPr sz="800" b="1" spc="-80" dirty="0">
                <a:latin typeface="Comic Sans MS"/>
                <a:cs typeface="Comic Sans MS"/>
              </a:rPr>
              <a:t>t</a:t>
            </a:r>
            <a:r>
              <a:rPr sz="800" b="1" spc="25" dirty="0">
                <a:latin typeface="Comic Sans MS"/>
                <a:cs typeface="Comic Sans MS"/>
              </a:rPr>
              <a:t>u</a:t>
            </a:r>
            <a:r>
              <a:rPr sz="800" b="1" spc="-25" dirty="0">
                <a:latin typeface="Comic Sans MS"/>
                <a:cs typeface="Comic Sans MS"/>
              </a:rPr>
              <a:t>d</a:t>
            </a:r>
            <a:r>
              <a:rPr sz="800" b="1" spc="-5" dirty="0">
                <a:latin typeface="Comic Sans MS"/>
                <a:cs typeface="Comic Sans MS"/>
              </a:rPr>
              <a:t>i</a:t>
            </a:r>
            <a:r>
              <a:rPr sz="800" b="1" spc="10" dirty="0">
                <a:latin typeface="Comic Sans MS"/>
                <a:cs typeface="Comic Sans MS"/>
              </a:rPr>
              <a:t>o  </a:t>
            </a:r>
            <a:r>
              <a:rPr sz="800" b="1" dirty="0">
                <a:latin typeface="Comic Sans MS"/>
                <a:cs typeface="Comic Sans MS"/>
              </a:rPr>
              <a:t>della </a:t>
            </a:r>
            <a:r>
              <a:rPr sz="800" b="1" spc="5" dirty="0">
                <a:latin typeface="Comic Sans MS"/>
                <a:cs typeface="Comic Sans MS"/>
              </a:rPr>
              <a:t> </a:t>
            </a:r>
            <a:r>
              <a:rPr sz="800" b="1" dirty="0">
                <a:latin typeface="Comic Sans MS"/>
                <a:cs typeface="Comic Sans MS"/>
              </a:rPr>
              <a:t>amministrazione</a:t>
            </a:r>
            <a:r>
              <a:rPr sz="800" b="1" spc="180" dirty="0">
                <a:latin typeface="Comic Sans MS"/>
                <a:cs typeface="Comic Sans MS"/>
              </a:rPr>
              <a:t> </a:t>
            </a:r>
            <a:r>
              <a:rPr sz="800" b="1" spc="-30" dirty="0">
                <a:latin typeface="Comic Sans MS"/>
                <a:cs typeface="Comic Sans MS"/>
              </a:rPr>
              <a:t>di </a:t>
            </a:r>
            <a:r>
              <a:rPr sz="800" b="1" spc="-330" dirty="0">
                <a:latin typeface="Comic Sans MS"/>
                <a:cs typeface="Comic Sans MS"/>
              </a:rPr>
              <a:t> </a:t>
            </a:r>
            <a:r>
              <a:rPr sz="800" b="1" spc="25" dirty="0">
                <a:latin typeface="Comic Sans MS"/>
                <a:cs typeface="Comic Sans MS"/>
              </a:rPr>
              <a:t>una</a:t>
            </a:r>
            <a:r>
              <a:rPr sz="800" b="1" spc="-70" dirty="0">
                <a:latin typeface="Comic Sans MS"/>
                <a:cs typeface="Comic Sans MS"/>
              </a:rPr>
              <a:t> </a:t>
            </a:r>
            <a:r>
              <a:rPr sz="800" b="1" spc="5" dirty="0">
                <a:latin typeface="Comic Sans MS"/>
                <a:cs typeface="Comic Sans MS"/>
              </a:rPr>
              <a:t>azienda</a:t>
            </a:r>
            <a:endParaRPr sz="800">
              <a:latin typeface="Comic Sans MS"/>
              <a:cs typeface="Comic Sans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591300" y="3257550"/>
            <a:ext cx="447675" cy="361950"/>
          </a:xfrm>
          <a:custGeom>
            <a:avLst/>
            <a:gdLst/>
            <a:ahLst/>
            <a:cxnLst/>
            <a:rect l="l" t="t" r="r" b="b"/>
            <a:pathLst>
              <a:path w="447675" h="361950">
                <a:moveTo>
                  <a:pt x="223774" y="0"/>
                </a:moveTo>
                <a:lnTo>
                  <a:pt x="0" y="180975"/>
                </a:lnTo>
                <a:lnTo>
                  <a:pt x="89534" y="180975"/>
                </a:lnTo>
                <a:lnTo>
                  <a:pt x="89534" y="361950"/>
                </a:lnTo>
                <a:lnTo>
                  <a:pt x="358140" y="361950"/>
                </a:lnTo>
                <a:lnTo>
                  <a:pt x="358140" y="180975"/>
                </a:lnTo>
                <a:lnTo>
                  <a:pt x="447675" y="180975"/>
                </a:lnTo>
                <a:lnTo>
                  <a:pt x="223774" y="0"/>
                </a:lnTo>
                <a:close/>
              </a:path>
            </a:pathLst>
          </a:custGeom>
          <a:solidFill>
            <a:srgbClr val="B0A2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48451" y="1714499"/>
            <a:ext cx="1692275" cy="1376680"/>
          </a:xfrm>
          <a:custGeom>
            <a:avLst/>
            <a:gdLst/>
            <a:ahLst/>
            <a:cxnLst/>
            <a:rect l="l" t="t" r="r" b="b"/>
            <a:pathLst>
              <a:path w="1692275" h="1376680">
                <a:moveTo>
                  <a:pt x="1343025" y="704850"/>
                </a:moveTo>
                <a:lnTo>
                  <a:pt x="1341335" y="656907"/>
                </a:lnTo>
                <a:lnTo>
                  <a:pt x="1336344" y="609854"/>
                </a:lnTo>
                <a:lnTo>
                  <a:pt x="1328178" y="563841"/>
                </a:lnTo>
                <a:lnTo>
                  <a:pt x="1316939" y="518960"/>
                </a:lnTo>
                <a:lnTo>
                  <a:pt x="1302753" y="475322"/>
                </a:lnTo>
                <a:lnTo>
                  <a:pt x="1285709" y="433057"/>
                </a:lnTo>
                <a:lnTo>
                  <a:pt x="1265948" y="392277"/>
                </a:lnTo>
                <a:lnTo>
                  <a:pt x="1243571" y="353072"/>
                </a:lnTo>
                <a:lnTo>
                  <a:pt x="1218692" y="315582"/>
                </a:lnTo>
                <a:lnTo>
                  <a:pt x="1191425" y="279920"/>
                </a:lnTo>
                <a:lnTo>
                  <a:pt x="1161884" y="246176"/>
                </a:lnTo>
                <a:lnTo>
                  <a:pt x="1130185" y="214477"/>
                </a:lnTo>
                <a:lnTo>
                  <a:pt x="1096429" y="184950"/>
                </a:lnTo>
                <a:lnTo>
                  <a:pt x="1060754" y="157695"/>
                </a:lnTo>
                <a:lnTo>
                  <a:pt x="1023251" y="132816"/>
                </a:lnTo>
                <a:lnTo>
                  <a:pt x="984059" y="110451"/>
                </a:lnTo>
                <a:lnTo>
                  <a:pt x="943254" y="90690"/>
                </a:lnTo>
                <a:lnTo>
                  <a:pt x="900988" y="73660"/>
                </a:lnTo>
                <a:lnTo>
                  <a:pt x="857351" y="59474"/>
                </a:lnTo>
                <a:lnTo>
                  <a:pt x="812469" y="48234"/>
                </a:lnTo>
                <a:lnTo>
                  <a:pt x="766445" y="40081"/>
                </a:lnTo>
                <a:lnTo>
                  <a:pt x="719391" y="35090"/>
                </a:lnTo>
                <a:lnTo>
                  <a:pt x="671449" y="33401"/>
                </a:lnTo>
                <a:lnTo>
                  <a:pt x="623493" y="35090"/>
                </a:lnTo>
                <a:lnTo>
                  <a:pt x="576440" y="40081"/>
                </a:lnTo>
                <a:lnTo>
                  <a:pt x="530428" y="48234"/>
                </a:lnTo>
                <a:lnTo>
                  <a:pt x="485546" y="59474"/>
                </a:lnTo>
                <a:lnTo>
                  <a:pt x="441909" y="73660"/>
                </a:lnTo>
                <a:lnTo>
                  <a:pt x="399643" y="90690"/>
                </a:lnTo>
                <a:lnTo>
                  <a:pt x="358863" y="110451"/>
                </a:lnTo>
                <a:lnTo>
                  <a:pt x="319659" y="132816"/>
                </a:lnTo>
                <a:lnTo>
                  <a:pt x="282168" y="157695"/>
                </a:lnTo>
                <a:lnTo>
                  <a:pt x="246507" y="184950"/>
                </a:lnTo>
                <a:lnTo>
                  <a:pt x="212763" y="214477"/>
                </a:lnTo>
                <a:lnTo>
                  <a:pt x="181063" y="246176"/>
                </a:lnTo>
                <a:lnTo>
                  <a:pt x="151536" y="279920"/>
                </a:lnTo>
                <a:lnTo>
                  <a:pt x="124282" y="315582"/>
                </a:lnTo>
                <a:lnTo>
                  <a:pt x="99402" y="353072"/>
                </a:lnTo>
                <a:lnTo>
                  <a:pt x="77038" y="392277"/>
                </a:lnTo>
                <a:lnTo>
                  <a:pt x="57277" y="433057"/>
                </a:lnTo>
                <a:lnTo>
                  <a:pt x="40246" y="475322"/>
                </a:lnTo>
                <a:lnTo>
                  <a:pt x="26060" y="518960"/>
                </a:lnTo>
                <a:lnTo>
                  <a:pt x="14820" y="563841"/>
                </a:lnTo>
                <a:lnTo>
                  <a:pt x="6667" y="609854"/>
                </a:lnTo>
                <a:lnTo>
                  <a:pt x="1676" y="656907"/>
                </a:lnTo>
                <a:lnTo>
                  <a:pt x="0" y="704850"/>
                </a:lnTo>
                <a:lnTo>
                  <a:pt x="1676" y="752805"/>
                </a:lnTo>
                <a:lnTo>
                  <a:pt x="6667" y="799858"/>
                </a:lnTo>
                <a:lnTo>
                  <a:pt x="14820" y="845883"/>
                </a:lnTo>
                <a:lnTo>
                  <a:pt x="26060" y="890765"/>
                </a:lnTo>
                <a:lnTo>
                  <a:pt x="40246" y="934402"/>
                </a:lnTo>
                <a:lnTo>
                  <a:pt x="57277" y="976668"/>
                </a:lnTo>
                <a:lnTo>
                  <a:pt x="77038" y="1017473"/>
                </a:lnTo>
                <a:lnTo>
                  <a:pt x="99402" y="1056665"/>
                </a:lnTo>
                <a:lnTo>
                  <a:pt x="124282" y="1094168"/>
                </a:lnTo>
                <a:lnTo>
                  <a:pt x="151536" y="1129842"/>
                </a:lnTo>
                <a:lnTo>
                  <a:pt x="181063" y="1163599"/>
                </a:lnTo>
                <a:lnTo>
                  <a:pt x="212763" y="1195298"/>
                </a:lnTo>
                <a:lnTo>
                  <a:pt x="246507" y="1224838"/>
                </a:lnTo>
                <a:lnTo>
                  <a:pt x="282168" y="1252105"/>
                </a:lnTo>
                <a:lnTo>
                  <a:pt x="319659" y="1276985"/>
                </a:lnTo>
                <a:lnTo>
                  <a:pt x="358863" y="1299362"/>
                </a:lnTo>
                <a:lnTo>
                  <a:pt x="399643" y="1319123"/>
                </a:lnTo>
                <a:lnTo>
                  <a:pt x="441909" y="1336167"/>
                </a:lnTo>
                <a:lnTo>
                  <a:pt x="485546" y="1350352"/>
                </a:lnTo>
                <a:lnTo>
                  <a:pt x="530428" y="1361592"/>
                </a:lnTo>
                <a:lnTo>
                  <a:pt x="576440" y="1369758"/>
                </a:lnTo>
                <a:lnTo>
                  <a:pt x="623493" y="1374749"/>
                </a:lnTo>
                <a:lnTo>
                  <a:pt x="671449" y="1376426"/>
                </a:lnTo>
                <a:lnTo>
                  <a:pt x="719391" y="1374749"/>
                </a:lnTo>
                <a:lnTo>
                  <a:pt x="766445" y="1369758"/>
                </a:lnTo>
                <a:lnTo>
                  <a:pt x="812469" y="1361592"/>
                </a:lnTo>
                <a:lnTo>
                  <a:pt x="857351" y="1350352"/>
                </a:lnTo>
                <a:lnTo>
                  <a:pt x="900988" y="1336167"/>
                </a:lnTo>
                <a:lnTo>
                  <a:pt x="943254" y="1319123"/>
                </a:lnTo>
                <a:lnTo>
                  <a:pt x="984059" y="1299362"/>
                </a:lnTo>
                <a:lnTo>
                  <a:pt x="1023251" y="1276985"/>
                </a:lnTo>
                <a:lnTo>
                  <a:pt x="1060754" y="1252105"/>
                </a:lnTo>
                <a:lnTo>
                  <a:pt x="1096429" y="1224838"/>
                </a:lnTo>
                <a:lnTo>
                  <a:pt x="1130185" y="1195298"/>
                </a:lnTo>
                <a:lnTo>
                  <a:pt x="1161884" y="1163599"/>
                </a:lnTo>
                <a:lnTo>
                  <a:pt x="1191425" y="1129842"/>
                </a:lnTo>
                <a:lnTo>
                  <a:pt x="1218692" y="1094168"/>
                </a:lnTo>
                <a:lnTo>
                  <a:pt x="1243571" y="1056665"/>
                </a:lnTo>
                <a:lnTo>
                  <a:pt x="1265948" y="1017473"/>
                </a:lnTo>
                <a:lnTo>
                  <a:pt x="1285709" y="976668"/>
                </a:lnTo>
                <a:lnTo>
                  <a:pt x="1302753" y="934402"/>
                </a:lnTo>
                <a:lnTo>
                  <a:pt x="1316939" y="890765"/>
                </a:lnTo>
                <a:lnTo>
                  <a:pt x="1328178" y="845883"/>
                </a:lnTo>
                <a:lnTo>
                  <a:pt x="1336344" y="799858"/>
                </a:lnTo>
                <a:lnTo>
                  <a:pt x="1341335" y="752805"/>
                </a:lnTo>
                <a:lnTo>
                  <a:pt x="1343025" y="704850"/>
                </a:lnTo>
                <a:close/>
              </a:path>
              <a:path w="1692275" h="1376680">
                <a:moveTo>
                  <a:pt x="1692148" y="107442"/>
                </a:moveTo>
                <a:lnTo>
                  <a:pt x="1422400" y="0"/>
                </a:lnTo>
                <a:lnTo>
                  <a:pt x="1467993" y="78994"/>
                </a:lnTo>
                <a:lnTo>
                  <a:pt x="1312164" y="168910"/>
                </a:lnTo>
                <a:lnTo>
                  <a:pt x="1448943" y="405765"/>
                </a:lnTo>
                <a:lnTo>
                  <a:pt x="1604772" y="315849"/>
                </a:lnTo>
                <a:lnTo>
                  <a:pt x="1650365" y="394716"/>
                </a:lnTo>
                <a:lnTo>
                  <a:pt x="1692148" y="107442"/>
                </a:lnTo>
                <a:close/>
              </a:path>
            </a:pathLst>
          </a:custGeom>
          <a:solidFill>
            <a:srgbClr val="3DAFB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700" y="1523301"/>
            <a:ext cx="2206625" cy="69532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 indent="66675">
              <a:lnSpc>
                <a:spcPts val="2480"/>
              </a:lnSpc>
              <a:spcBef>
                <a:spcPts val="440"/>
              </a:spcBef>
            </a:pPr>
            <a:r>
              <a:rPr sz="2300" spc="15" dirty="0">
                <a:solidFill>
                  <a:srgbClr val="FFC000"/>
                </a:solidFill>
              </a:rPr>
              <a:t>SERVIZI </a:t>
            </a:r>
            <a:r>
              <a:rPr sz="2300" spc="20" dirty="0">
                <a:solidFill>
                  <a:srgbClr val="FFC000"/>
                </a:solidFill>
              </a:rPr>
              <a:t> </a:t>
            </a:r>
            <a:r>
              <a:rPr sz="2300" spc="30" dirty="0">
                <a:solidFill>
                  <a:srgbClr val="FFC000"/>
                </a:solidFill>
              </a:rPr>
              <a:t>CO</a:t>
            </a:r>
            <a:r>
              <a:rPr sz="2300" spc="-10" dirty="0">
                <a:solidFill>
                  <a:srgbClr val="FFC000"/>
                </a:solidFill>
              </a:rPr>
              <a:t>MME</a:t>
            </a:r>
            <a:r>
              <a:rPr sz="2300" spc="-25" dirty="0">
                <a:solidFill>
                  <a:srgbClr val="FFC000"/>
                </a:solidFill>
              </a:rPr>
              <a:t>R</a:t>
            </a:r>
            <a:r>
              <a:rPr sz="2300" spc="30" dirty="0">
                <a:solidFill>
                  <a:srgbClr val="FFC000"/>
                </a:solidFill>
              </a:rPr>
              <a:t>C</a:t>
            </a:r>
            <a:r>
              <a:rPr sz="2300" spc="10" dirty="0">
                <a:solidFill>
                  <a:srgbClr val="FFC000"/>
                </a:solidFill>
              </a:rPr>
              <a:t>I</a:t>
            </a:r>
            <a:r>
              <a:rPr sz="2300" spc="45" dirty="0">
                <a:solidFill>
                  <a:srgbClr val="FFC000"/>
                </a:solidFill>
              </a:rPr>
              <a:t>A</a:t>
            </a:r>
            <a:r>
              <a:rPr sz="2300" spc="5" dirty="0">
                <a:solidFill>
                  <a:srgbClr val="FFC000"/>
                </a:solidFill>
              </a:rPr>
              <a:t>L</a:t>
            </a:r>
            <a:r>
              <a:rPr sz="2300" spc="15" dirty="0">
                <a:solidFill>
                  <a:srgbClr val="FFC000"/>
                </a:solidFill>
              </a:rPr>
              <a:t>I</a:t>
            </a:r>
            <a:endParaRPr sz="2300"/>
          </a:p>
        </p:txBody>
      </p:sp>
      <p:sp>
        <p:nvSpPr>
          <p:cNvPr id="3" name="object 3"/>
          <p:cNvSpPr/>
          <p:nvPr/>
        </p:nvSpPr>
        <p:spPr>
          <a:xfrm>
            <a:off x="804862" y="738251"/>
            <a:ext cx="1638935" cy="0"/>
          </a:xfrm>
          <a:custGeom>
            <a:avLst/>
            <a:gdLst/>
            <a:ahLst/>
            <a:cxnLst/>
            <a:rect l="l" t="t" r="r" b="b"/>
            <a:pathLst>
              <a:path w="1638935">
                <a:moveTo>
                  <a:pt x="0" y="0"/>
                </a:moveTo>
                <a:lnTo>
                  <a:pt x="1638363" y="0"/>
                </a:lnTo>
              </a:path>
            </a:pathLst>
          </a:custGeom>
          <a:ln w="444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4700" y="2372042"/>
            <a:ext cx="3544570" cy="359282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7620" algn="just">
              <a:lnSpc>
                <a:spcPct val="102600"/>
              </a:lnSpc>
              <a:spcBef>
                <a:spcPts val="70"/>
              </a:spcBef>
            </a:pPr>
            <a:r>
              <a:rPr sz="1850" spc="20" dirty="0">
                <a:solidFill>
                  <a:srgbClr val="7E7E7E"/>
                </a:solidFill>
                <a:latin typeface="Comic Sans MS"/>
                <a:cs typeface="Comic Sans MS"/>
              </a:rPr>
              <a:t>Il</a:t>
            </a:r>
            <a:r>
              <a:rPr sz="1850" spc="2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15" dirty="0">
                <a:solidFill>
                  <a:srgbClr val="7E7E7E"/>
                </a:solidFill>
                <a:latin typeface="Comic Sans MS"/>
                <a:cs typeface="Comic Sans MS"/>
              </a:rPr>
              <a:t>Diplomato</a:t>
            </a:r>
            <a:r>
              <a:rPr sz="1850" spc="20" dirty="0">
                <a:solidFill>
                  <a:srgbClr val="7E7E7E"/>
                </a:solidFill>
                <a:latin typeface="Comic Sans MS"/>
                <a:cs typeface="Comic Sans MS"/>
              </a:rPr>
              <a:t> dei</a:t>
            </a:r>
            <a:r>
              <a:rPr sz="1850" spc="2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20" dirty="0">
                <a:solidFill>
                  <a:srgbClr val="7E7E7E"/>
                </a:solidFill>
                <a:latin typeface="Comic Sans MS"/>
                <a:cs typeface="Comic Sans MS"/>
              </a:rPr>
              <a:t>Servizi </a:t>
            </a:r>
            <a:r>
              <a:rPr sz="1850" spc="2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15" dirty="0">
                <a:solidFill>
                  <a:srgbClr val="7E7E7E"/>
                </a:solidFill>
                <a:latin typeface="Comic Sans MS"/>
                <a:cs typeface="Comic Sans MS"/>
              </a:rPr>
              <a:t>commerciali</a:t>
            </a:r>
            <a:r>
              <a:rPr sz="1850" spc="2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25" dirty="0">
                <a:solidFill>
                  <a:srgbClr val="7E7E7E"/>
                </a:solidFill>
                <a:latin typeface="Comic Sans MS"/>
                <a:cs typeface="Comic Sans MS"/>
              </a:rPr>
              <a:t>può</a:t>
            </a:r>
            <a:r>
              <a:rPr sz="1850" spc="3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20" dirty="0">
                <a:solidFill>
                  <a:srgbClr val="7E7E7E"/>
                </a:solidFill>
                <a:latin typeface="Comic Sans MS"/>
                <a:cs typeface="Comic Sans MS"/>
              </a:rPr>
              <a:t>inserirsi</a:t>
            </a:r>
            <a:r>
              <a:rPr sz="1850" spc="2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10" dirty="0">
                <a:solidFill>
                  <a:srgbClr val="7E7E7E"/>
                </a:solidFill>
                <a:latin typeface="Comic Sans MS"/>
                <a:cs typeface="Comic Sans MS"/>
              </a:rPr>
              <a:t>nel </a:t>
            </a:r>
            <a:r>
              <a:rPr sz="1850" spc="1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5" dirty="0">
                <a:solidFill>
                  <a:srgbClr val="7E7E7E"/>
                </a:solidFill>
                <a:latin typeface="Comic Sans MS"/>
                <a:cs typeface="Comic Sans MS"/>
              </a:rPr>
              <a:t>mondo</a:t>
            </a:r>
            <a:r>
              <a:rPr sz="1850" spc="1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20" dirty="0">
                <a:solidFill>
                  <a:srgbClr val="7E7E7E"/>
                </a:solidFill>
                <a:latin typeface="Comic Sans MS"/>
                <a:cs typeface="Comic Sans MS"/>
              </a:rPr>
              <a:t>del</a:t>
            </a:r>
            <a:r>
              <a:rPr sz="1850" spc="2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20" dirty="0">
                <a:solidFill>
                  <a:srgbClr val="7E7E7E"/>
                </a:solidFill>
                <a:latin typeface="Comic Sans MS"/>
                <a:cs typeface="Comic Sans MS"/>
              </a:rPr>
              <a:t>lavoro</a:t>
            </a:r>
            <a:r>
              <a:rPr sz="1850" spc="2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20" dirty="0">
                <a:solidFill>
                  <a:srgbClr val="7E7E7E"/>
                </a:solidFill>
                <a:latin typeface="Comic Sans MS"/>
                <a:cs typeface="Comic Sans MS"/>
              </a:rPr>
              <a:t>come </a:t>
            </a:r>
            <a:r>
              <a:rPr sz="1850" spc="2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10" dirty="0">
                <a:solidFill>
                  <a:srgbClr val="7E7E7E"/>
                </a:solidFill>
                <a:latin typeface="Comic Sans MS"/>
                <a:cs typeface="Comic Sans MS"/>
              </a:rPr>
              <a:t>impiegata/o:</a:t>
            </a:r>
            <a:endParaRPr sz="1850">
              <a:latin typeface="Comic Sans MS"/>
              <a:cs typeface="Comic Sans MS"/>
            </a:endParaRPr>
          </a:p>
          <a:p>
            <a:pPr marL="241300" marR="5080" indent="-229235" algn="just">
              <a:lnSpc>
                <a:spcPct val="101600"/>
              </a:lnSpc>
              <a:spcBef>
                <a:spcPts val="1050"/>
              </a:spcBef>
              <a:buFont typeface="Arial MT"/>
              <a:buChar char="•"/>
              <a:tabLst>
                <a:tab pos="241935" algn="l"/>
              </a:tabLst>
            </a:pPr>
            <a:r>
              <a:rPr sz="1850" spc="5" dirty="0">
                <a:solidFill>
                  <a:srgbClr val="7E7E7E"/>
                </a:solidFill>
                <a:latin typeface="Comic Sans MS"/>
                <a:cs typeface="Comic Sans MS"/>
              </a:rPr>
              <a:t>in</a:t>
            </a:r>
            <a:r>
              <a:rPr sz="1850" spc="1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20" dirty="0">
                <a:solidFill>
                  <a:srgbClr val="7E7E7E"/>
                </a:solidFill>
                <a:latin typeface="Comic Sans MS"/>
                <a:cs typeface="Comic Sans MS"/>
              </a:rPr>
              <a:t>aziende</a:t>
            </a:r>
            <a:r>
              <a:rPr sz="1850" spc="2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15" dirty="0">
                <a:solidFill>
                  <a:srgbClr val="7E7E7E"/>
                </a:solidFill>
                <a:latin typeface="Comic Sans MS"/>
                <a:cs typeface="Comic Sans MS"/>
              </a:rPr>
              <a:t>pubbliche </a:t>
            </a:r>
            <a:r>
              <a:rPr sz="1850" spc="2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10" dirty="0">
                <a:solidFill>
                  <a:srgbClr val="7E7E7E"/>
                </a:solidFill>
                <a:latin typeface="Comic Sans MS"/>
                <a:cs typeface="Comic Sans MS"/>
              </a:rPr>
              <a:t>o </a:t>
            </a:r>
            <a:r>
              <a:rPr sz="1850" spc="1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5" dirty="0">
                <a:solidFill>
                  <a:srgbClr val="7E7E7E"/>
                </a:solidFill>
                <a:latin typeface="Comic Sans MS"/>
                <a:cs typeface="Comic Sans MS"/>
              </a:rPr>
              <a:t>private</a:t>
            </a:r>
            <a:endParaRPr sz="1850">
              <a:latin typeface="Comic Sans MS"/>
              <a:cs typeface="Comic Sans MS"/>
            </a:endParaRPr>
          </a:p>
          <a:p>
            <a:pPr marL="241300" marR="6985" indent="-229235" algn="just">
              <a:lnSpc>
                <a:spcPct val="102600"/>
              </a:lnSpc>
              <a:spcBef>
                <a:spcPts val="1025"/>
              </a:spcBef>
              <a:buFont typeface="Arial MT"/>
              <a:buChar char="•"/>
              <a:tabLst>
                <a:tab pos="241935" algn="l"/>
                <a:tab pos="2814955" algn="l"/>
              </a:tabLst>
            </a:pPr>
            <a:r>
              <a:rPr sz="1850" spc="5" dirty="0">
                <a:solidFill>
                  <a:srgbClr val="7E7E7E"/>
                </a:solidFill>
                <a:latin typeface="Comic Sans MS"/>
                <a:cs typeface="Comic Sans MS"/>
              </a:rPr>
              <a:t>presso</a:t>
            </a:r>
            <a:r>
              <a:rPr sz="1850" spc="1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15" dirty="0">
                <a:solidFill>
                  <a:srgbClr val="7E7E7E"/>
                </a:solidFill>
                <a:latin typeface="Comic Sans MS"/>
                <a:cs typeface="Comic Sans MS"/>
              </a:rPr>
              <a:t>studi</a:t>
            </a:r>
            <a:r>
              <a:rPr sz="1850" spc="20" dirty="0">
                <a:solidFill>
                  <a:srgbClr val="7E7E7E"/>
                </a:solidFill>
                <a:latin typeface="Comic Sans MS"/>
                <a:cs typeface="Comic Sans MS"/>
              </a:rPr>
              <a:t> di</a:t>
            </a:r>
            <a:r>
              <a:rPr sz="1850" spc="25" dirty="0">
                <a:solidFill>
                  <a:srgbClr val="7E7E7E"/>
                </a:solidFill>
                <a:latin typeface="Comic Sans MS"/>
                <a:cs typeface="Comic Sans MS"/>
              </a:rPr>
              <a:t> liberi </a:t>
            </a:r>
            <a:r>
              <a:rPr sz="1850" spc="3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-20" dirty="0">
                <a:solidFill>
                  <a:srgbClr val="7E7E7E"/>
                </a:solidFill>
                <a:latin typeface="Comic Sans MS"/>
                <a:cs typeface="Comic Sans MS"/>
              </a:rPr>
              <a:t>p</a:t>
            </a:r>
            <a:r>
              <a:rPr sz="1850" spc="5" dirty="0">
                <a:solidFill>
                  <a:srgbClr val="7E7E7E"/>
                </a:solidFill>
                <a:latin typeface="Comic Sans MS"/>
                <a:cs typeface="Comic Sans MS"/>
              </a:rPr>
              <a:t>r</a:t>
            </a:r>
            <a:r>
              <a:rPr sz="1850" spc="-5" dirty="0">
                <a:solidFill>
                  <a:srgbClr val="7E7E7E"/>
                </a:solidFill>
                <a:latin typeface="Comic Sans MS"/>
                <a:cs typeface="Comic Sans MS"/>
              </a:rPr>
              <a:t>o</a:t>
            </a:r>
            <a:r>
              <a:rPr sz="1850" spc="25" dirty="0">
                <a:solidFill>
                  <a:srgbClr val="7E7E7E"/>
                </a:solidFill>
                <a:latin typeface="Comic Sans MS"/>
                <a:cs typeface="Comic Sans MS"/>
              </a:rPr>
              <a:t>fe</a:t>
            </a:r>
            <a:r>
              <a:rPr sz="1850" spc="-5" dirty="0">
                <a:solidFill>
                  <a:srgbClr val="7E7E7E"/>
                </a:solidFill>
                <a:latin typeface="Comic Sans MS"/>
                <a:cs typeface="Comic Sans MS"/>
              </a:rPr>
              <a:t>ss</a:t>
            </a:r>
            <a:r>
              <a:rPr sz="1850" spc="75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1850" spc="-5" dirty="0">
                <a:solidFill>
                  <a:srgbClr val="7E7E7E"/>
                </a:solidFill>
                <a:latin typeface="Comic Sans MS"/>
                <a:cs typeface="Comic Sans MS"/>
              </a:rPr>
              <a:t>o</a:t>
            </a:r>
            <a:r>
              <a:rPr sz="1850" dirty="0">
                <a:solidFill>
                  <a:srgbClr val="7E7E7E"/>
                </a:solidFill>
                <a:latin typeface="Comic Sans MS"/>
                <a:cs typeface="Comic Sans MS"/>
              </a:rPr>
              <a:t>n</a:t>
            </a:r>
            <a:r>
              <a:rPr sz="1850" spc="75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1850" spc="-5" dirty="0">
                <a:solidFill>
                  <a:srgbClr val="7E7E7E"/>
                </a:solidFill>
                <a:latin typeface="Comic Sans MS"/>
                <a:cs typeface="Comic Sans MS"/>
              </a:rPr>
              <a:t>s</a:t>
            </a:r>
            <a:r>
              <a:rPr sz="1850" spc="20" dirty="0">
                <a:solidFill>
                  <a:srgbClr val="7E7E7E"/>
                </a:solidFill>
                <a:latin typeface="Comic Sans MS"/>
                <a:cs typeface="Comic Sans MS"/>
              </a:rPr>
              <a:t>t</a:t>
            </a:r>
            <a:r>
              <a:rPr sz="1850" spc="5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1850" dirty="0">
                <a:solidFill>
                  <a:srgbClr val="7E7E7E"/>
                </a:solidFill>
                <a:latin typeface="Comic Sans MS"/>
                <a:cs typeface="Comic Sans MS"/>
              </a:rPr>
              <a:t>	</a:t>
            </a:r>
            <a:r>
              <a:rPr sz="1850" spc="-5" dirty="0">
                <a:solidFill>
                  <a:srgbClr val="7E7E7E"/>
                </a:solidFill>
                <a:latin typeface="Comic Sans MS"/>
                <a:cs typeface="Comic Sans MS"/>
              </a:rPr>
              <a:t>(</a:t>
            </a:r>
            <a:r>
              <a:rPr sz="1850" spc="70" dirty="0">
                <a:solidFill>
                  <a:srgbClr val="7E7E7E"/>
                </a:solidFill>
                <a:latin typeface="Comic Sans MS"/>
                <a:cs typeface="Comic Sans MS"/>
              </a:rPr>
              <a:t>n</a:t>
            </a:r>
            <a:r>
              <a:rPr sz="1850" spc="-5" dirty="0">
                <a:solidFill>
                  <a:srgbClr val="7E7E7E"/>
                </a:solidFill>
                <a:latin typeface="Comic Sans MS"/>
                <a:cs typeface="Comic Sans MS"/>
              </a:rPr>
              <a:t>o</a:t>
            </a:r>
            <a:r>
              <a:rPr sz="1850" spc="20" dirty="0">
                <a:solidFill>
                  <a:srgbClr val="7E7E7E"/>
                </a:solidFill>
                <a:latin typeface="Comic Sans MS"/>
                <a:cs typeface="Comic Sans MS"/>
              </a:rPr>
              <a:t>ta</a:t>
            </a:r>
            <a:r>
              <a:rPr sz="1850" spc="10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1850" spc="5" dirty="0">
                <a:solidFill>
                  <a:srgbClr val="7E7E7E"/>
                </a:solidFill>
                <a:latin typeface="Comic Sans MS"/>
                <a:cs typeface="Comic Sans MS"/>
              </a:rPr>
              <a:t>,  </a:t>
            </a:r>
            <a:r>
              <a:rPr sz="1850" spc="10" dirty="0">
                <a:solidFill>
                  <a:srgbClr val="7E7E7E"/>
                </a:solidFill>
                <a:latin typeface="Comic Sans MS"/>
                <a:cs typeface="Comic Sans MS"/>
              </a:rPr>
              <a:t>avvocati,</a:t>
            </a:r>
            <a:r>
              <a:rPr sz="1850" spc="1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25" dirty="0">
                <a:solidFill>
                  <a:srgbClr val="7E7E7E"/>
                </a:solidFill>
                <a:latin typeface="Comic Sans MS"/>
                <a:cs typeface="Comic Sans MS"/>
              </a:rPr>
              <a:t>commercialisti, </a:t>
            </a:r>
            <a:r>
              <a:rPr sz="1850" spc="-54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10" dirty="0">
                <a:solidFill>
                  <a:srgbClr val="7E7E7E"/>
                </a:solidFill>
                <a:latin typeface="Comic Sans MS"/>
                <a:cs typeface="Comic Sans MS"/>
              </a:rPr>
              <a:t>consulenti</a:t>
            </a:r>
            <a:r>
              <a:rPr sz="1850" spc="12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25" dirty="0">
                <a:solidFill>
                  <a:srgbClr val="7E7E7E"/>
                </a:solidFill>
                <a:latin typeface="Comic Sans MS"/>
                <a:cs typeface="Comic Sans MS"/>
              </a:rPr>
              <a:t>del</a:t>
            </a:r>
            <a:r>
              <a:rPr sz="1850" spc="-2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5" dirty="0">
                <a:solidFill>
                  <a:srgbClr val="7E7E7E"/>
                </a:solidFill>
                <a:latin typeface="Comic Sans MS"/>
                <a:cs typeface="Comic Sans MS"/>
              </a:rPr>
              <a:t>lavoro,</a:t>
            </a:r>
            <a:r>
              <a:rPr sz="1850" spc="12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15" dirty="0">
                <a:solidFill>
                  <a:srgbClr val="7E7E7E"/>
                </a:solidFill>
                <a:latin typeface="Comic Sans MS"/>
                <a:cs typeface="Comic Sans MS"/>
              </a:rPr>
              <a:t>ecc.)</a:t>
            </a:r>
            <a:endParaRPr sz="1850">
              <a:latin typeface="Comic Sans MS"/>
              <a:cs typeface="Comic Sans MS"/>
            </a:endParaRPr>
          </a:p>
          <a:p>
            <a:pPr marL="241300" indent="-229235" algn="just">
              <a:lnSpc>
                <a:spcPct val="100000"/>
              </a:lnSpc>
              <a:spcBef>
                <a:spcPts val="1085"/>
              </a:spcBef>
              <a:buFont typeface="Arial MT"/>
              <a:buChar char="•"/>
              <a:tabLst>
                <a:tab pos="241935" algn="l"/>
              </a:tabLst>
            </a:pPr>
            <a:r>
              <a:rPr sz="1850" spc="5" dirty="0">
                <a:solidFill>
                  <a:srgbClr val="7E7E7E"/>
                </a:solidFill>
                <a:latin typeface="Comic Sans MS"/>
                <a:cs typeface="Comic Sans MS"/>
              </a:rPr>
              <a:t>presso</a:t>
            </a:r>
            <a:r>
              <a:rPr sz="1850" spc="9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10" dirty="0">
                <a:solidFill>
                  <a:srgbClr val="7E7E7E"/>
                </a:solidFill>
                <a:latin typeface="Comic Sans MS"/>
                <a:cs typeface="Comic Sans MS"/>
              </a:rPr>
              <a:t>banche</a:t>
            </a:r>
            <a:r>
              <a:rPr sz="1850" spc="5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15" dirty="0">
                <a:solidFill>
                  <a:srgbClr val="7E7E7E"/>
                </a:solidFill>
                <a:latin typeface="Comic Sans MS"/>
                <a:cs typeface="Comic Sans MS"/>
              </a:rPr>
              <a:t>e</a:t>
            </a:r>
            <a:r>
              <a:rPr sz="1850" spc="4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10" dirty="0">
                <a:solidFill>
                  <a:srgbClr val="7E7E7E"/>
                </a:solidFill>
                <a:latin typeface="Comic Sans MS"/>
                <a:cs typeface="Comic Sans MS"/>
              </a:rPr>
              <a:t>finanziarie.</a:t>
            </a:r>
            <a:endParaRPr sz="1850">
              <a:latin typeface="Comic Sans MS"/>
              <a:cs typeface="Comic Sans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800" y="733425"/>
            <a:ext cx="6515100" cy="54006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9937" y="921956"/>
            <a:ext cx="619315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0" dirty="0">
                <a:solidFill>
                  <a:srgbClr val="2C389F"/>
                </a:solidFill>
              </a:rPr>
              <a:t>SERVIZI</a:t>
            </a:r>
            <a:r>
              <a:rPr spc="315" dirty="0">
                <a:solidFill>
                  <a:srgbClr val="2C389F"/>
                </a:solidFill>
              </a:rPr>
              <a:t> </a:t>
            </a:r>
            <a:r>
              <a:rPr spc="30" dirty="0">
                <a:solidFill>
                  <a:srgbClr val="2C389F"/>
                </a:solidFill>
              </a:rPr>
              <a:t>COMMERCIALI</a:t>
            </a:r>
          </a:p>
        </p:txBody>
      </p:sp>
      <p:sp>
        <p:nvSpPr>
          <p:cNvPr id="3" name="object 3"/>
          <p:cNvSpPr/>
          <p:nvPr/>
        </p:nvSpPr>
        <p:spPr>
          <a:xfrm>
            <a:off x="804862" y="728726"/>
            <a:ext cx="6515734" cy="0"/>
          </a:xfrm>
          <a:custGeom>
            <a:avLst/>
            <a:gdLst/>
            <a:ahLst/>
            <a:cxnLst/>
            <a:rect l="l" t="t" r="r" b="b"/>
            <a:pathLst>
              <a:path w="6515734">
                <a:moveTo>
                  <a:pt x="0" y="0"/>
                </a:moveTo>
                <a:lnTo>
                  <a:pt x="6515163" y="0"/>
                </a:lnTo>
              </a:path>
            </a:pathLst>
          </a:custGeom>
          <a:ln w="444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4700" y="2287587"/>
            <a:ext cx="6623050" cy="21056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6985">
              <a:lnSpc>
                <a:spcPct val="119000"/>
              </a:lnSpc>
              <a:spcBef>
                <a:spcPts val="90"/>
              </a:spcBef>
              <a:tabLst>
                <a:tab pos="889000" algn="l"/>
                <a:tab pos="1966595" algn="l"/>
                <a:tab pos="2404745" algn="l"/>
                <a:tab pos="3710940" algn="l"/>
                <a:tab pos="5092700" algn="l"/>
                <a:tab pos="5531485" algn="l"/>
              </a:tabLst>
            </a:pPr>
            <a:r>
              <a:rPr sz="2000" spc="-25" dirty="0">
                <a:solidFill>
                  <a:srgbClr val="7E7E7E"/>
                </a:solidFill>
                <a:latin typeface="Comic Sans MS"/>
                <a:cs typeface="Comic Sans MS"/>
              </a:rPr>
              <a:t>D</a:t>
            </a:r>
            <a:r>
              <a:rPr sz="2000" spc="20" dirty="0">
                <a:solidFill>
                  <a:srgbClr val="7E7E7E"/>
                </a:solidFill>
                <a:latin typeface="Comic Sans MS"/>
                <a:cs typeface="Comic Sans MS"/>
              </a:rPr>
              <a:t>a</a:t>
            </a:r>
            <a:r>
              <a:rPr sz="2000" spc="-30" dirty="0">
                <a:solidFill>
                  <a:srgbClr val="7E7E7E"/>
                </a:solidFill>
                <a:latin typeface="Comic Sans MS"/>
                <a:cs typeface="Comic Sans MS"/>
              </a:rPr>
              <a:t>ll</a:t>
            </a:r>
            <a:r>
              <a:rPr sz="2000" spc="10" dirty="0">
                <a:solidFill>
                  <a:srgbClr val="7E7E7E"/>
                </a:solidFill>
                <a:latin typeface="Comic Sans MS"/>
                <a:cs typeface="Comic Sans MS"/>
              </a:rPr>
              <a:t>a</a:t>
            </a:r>
            <a:r>
              <a:rPr sz="2000" dirty="0">
                <a:solidFill>
                  <a:srgbClr val="7E7E7E"/>
                </a:solidFill>
                <a:latin typeface="Comic Sans MS"/>
                <a:cs typeface="Comic Sans MS"/>
              </a:rPr>
              <a:t>	</a:t>
            </a:r>
            <a:r>
              <a:rPr sz="2000" spc="10" dirty="0">
                <a:solidFill>
                  <a:srgbClr val="7E7E7E"/>
                </a:solidFill>
                <a:latin typeface="Comic Sans MS"/>
                <a:cs typeface="Comic Sans MS"/>
              </a:rPr>
              <a:t>q</a:t>
            </a:r>
            <a:r>
              <a:rPr sz="2000" dirty="0">
                <a:solidFill>
                  <a:srgbClr val="7E7E7E"/>
                </a:solidFill>
                <a:latin typeface="Comic Sans MS"/>
                <a:cs typeface="Comic Sans MS"/>
              </a:rPr>
              <a:t>u</a:t>
            </a:r>
            <a:r>
              <a:rPr sz="2000" spc="20" dirty="0">
                <a:solidFill>
                  <a:srgbClr val="7E7E7E"/>
                </a:solidFill>
                <a:latin typeface="Comic Sans MS"/>
                <a:cs typeface="Comic Sans MS"/>
              </a:rPr>
              <a:t>a</a:t>
            </a:r>
            <a:r>
              <a:rPr sz="2000" spc="5" dirty="0">
                <a:solidFill>
                  <a:srgbClr val="7E7E7E"/>
                </a:solidFill>
                <a:latin typeface="Comic Sans MS"/>
                <a:cs typeface="Comic Sans MS"/>
              </a:rPr>
              <a:t>r</a:t>
            </a:r>
            <a:r>
              <a:rPr sz="2000" spc="25" dirty="0">
                <a:solidFill>
                  <a:srgbClr val="7E7E7E"/>
                </a:solidFill>
                <a:latin typeface="Comic Sans MS"/>
                <a:cs typeface="Comic Sans MS"/>
              </a:rPr>
              <a:t>t</a:t>
            </a:r>
            <a:r>
              <a:rPr sz="2000" spc="10" dirty="0">
                <a:solidFill>
                  <a:srgbClr val="7E7E7E"/>
                </a:solidFill>
                <a:latin typeface="Comic Sans MS"/>
                <a:cs typeface="Comic Sans MS"/>
              </a:rPr>
              <a:t>a</a:t>
            </a:r>
            <a:r>
              <a:rPr sz="2000" dirty="0">
                <a:solidFill>
                  <a:srgbClr val="7E7E7E"/>
                </a:solidFill>
                <a:latin typeface="Comic Sans MS"/>
                <a:cs typeface="Comic Sans MS"/>
              </a:rPr>
              <a:t>	</a:t>
            </a:r>
            <a:r>
              <a:rPr sz="2000" spc="15" dirty="0">
                <a:solidFill>
                  <a:srgbClr val="7E7E7E"/>
                </a:solidFill>
                <a:latin typeface="Comic Sans MS"/>
                <a:cs typeface="Comic Sans MS"/>
              </a:rPr>
              <a:t>è</a:t>
            </a:r>
            <a:r>
              <a:rPr sz="2000" dirty="0">
                <a:solidFill>
                  <a:srgbClr val="7E7E7E"/>
                </a:solidFill>
                <a:latin typeface="Comic Sans MS"/>
                <a:cs typeface="Comic Sans MS"/>
              </a:rPr>
              <a:t>	</a:t>
            </a:r>
            <a:r>
              <a:rPr sz="2000" spc="-25" dirty="0">
                <a:solidFill>
                  <a:srgbClr val="7E7E7E"/>
                </a:solidFill>
                <a:latin typeface="Comic Sans MS"/>
                <a:cs typeface="Comic Sans MS"/>
              </a:rPr>
              <a:t>p</a:t>
            </a:r>
            <a:r>
              <a:rPr sz="2000" spc="-10" dirty="0">
                <a:solidFill>
                  <a:srgbClr val="7E7E7E"/>
                </a:solidFill>
                <a:latin typeface="Comic Sans MS"/>
                <a:cs typeface="Comic Sans MS"/>
              </a:rPr>
              <a:t>o</a:t>
            </a:r>
            <a:r>
              <a:rPr sz="2000" spc="-5" dirty="0">
                <a:solidFill>
                  <a:srgbClr val="7E7E7E"/>
                </a:solidFill>
                <a:latin typeface="Comic Sans MS"/>
                <a:cs typeface="Comic Sans MS"/>
              </a:rPr>
              <a:t>ss</a:t>
            </a:r>
            <a:r>
              <a:rPr sz="2000" spc="-40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2000" spc="10" dirty="0">
                <a:solidFill>
                  <a:srgbClr val="7E7E7E"/>
                </a:solidFill>
                <a:latin typeface="Comic Sans MS"/>
                <a:cs typeface="Comic Sans MS"/>
              </a:rPr>
              <a:t>b</a:t>
            </a:r>
            <a:r>
              <a:rPr sz="2000" spc="-45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2000" spc="-30" dirty="0">
                <a:solidFill>
                  <a:srgbClr val="7E7E7E"/>
                </a:solidFill>
                <a:latin typeface="Comic Sans MS"/>
                <a:cs typeface="Comic Sans MS"/>
              </a:rPr>
              <a:t>l</a:t>
            </a:r>
            <a:r>
              <a:rPr sz="2000" spc="15" dirty="0">
                <a:solidFill>
                  <a:srgbClr val="7E7E7E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7E7E7E"/>
                </a:solidFill>
                <a:latin typeface="Comic Sans MS"/>
                <a:cs typeface="Comic Sans MS"/>
              </a:rPr>
              <a:t>	</a:t>
            </a:r>
            <a:r>
              <a:rPr sz="2000" spc="-5" dirty="0">
                <a:solidFill>
                  <a:srgbClr val="7E7E7E"/>
                </a:solidFill>
                <a:latin typeface="Comic Sans MS"/>
                <a:cs typeface="Comic Sans MS"/>
              </a:rPr>
              <a:t>s</a:t>
            </a:r>
            <a:r>
              <a:rPr sz="2000" spc="15" dirty="0">
                <a:solidFill>
                  <a:srgbClr val="7E7E7E"/>
                </a:solidFill>
                <a:latin typeface="Comic Sans MS"/>
                <a:cs typeface="Comic Sans MS"/>
              </a:rPr>
              <a:t>c</a:t>
            </a:r>
            <a:r>
              <a:rPr sz="2000" spc="25" dirty="0">
                <a:solidFill>
                  <a:srgbClr val="7E7E7E"/>
                </a:solidFill>
                <a:latin typeface="Comic Sans MS"/>
                <a:cs typeface="Comic Sans MS"/>
              </a:rPr>
              <a:t>e</a:t>
            </a:r>
            <a:r>
              <a:rPr sz="2000" spc="-20" dirty="0">
                <a:solidFill>
                  <a:srgbClr val="7E7E7E"/>
                </a:solidFill>
                <a:latin typeface="Comic Sans MS"/>
                <a:cs typeface="Comic Sans MS"/>
              </a:rPr>
              <a:t>g</a:t>
            </a:r>
            <a:r>
              <a:rPr sz="2000" spc="45" dirty="0">
                <a:solidFill>
                  <a:srgbClr val="7E7E7E"/>
                </a:solidFill>
                <a:latin typeface="Comic Sans MS"/>
                <a:cs typeface="Comic Sans MS"/>
              </a:rPr>
              <a:t>l</a:t>
            </a:r>
            <a:r>
              <a:rPr sz="2000" spc="-40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2000" spc="25" dirty="0">
                <a:solidFill>
                  <a:srgbClr val="7E7E7E"/>
                </a:solidFill>
                <a:latin typeface="Comic Sans MS"/>
                <a:cs typeface="Comic Sans MS"/>
              </a:rPr>
              <a:t>e</a:t>
            </a:r>
            <a:r>
              <a:rPr sz="2000" spc="5" dirty="0">
                <a:solidFill>
                  <a:srgbClr val="7E7E7E"/>
                </a:solidFill>
                <a:latin typeface="Comic Sans MS"/>
                <a:cs typeface="Comic Sans MS"/>
              </a:rPr>
              <a:t>r</a:t>
            </a:r>
            <a:r>
              <a:rPr sz="2000" spc="15" dirty="0">
                <a:solidFill>
                  <a:srgbClr val="7E7E7E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7E7E7E"/>
                </a:solidFill>
                <a:latin typeface="Comic Sans MS"/>
                <a:cs typeface="Comic Sans MS"/>
              </a:rPr>
              <a:t>	</a:t>
            </a:r>
            <a:r>
              <a:rPr sz="2000" spc="-40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2000" spc="5" dirty="0">
                <a:solidFill>
                  <a:srgbClr val="7E7E7E"/>
                </a:solidFill>
                <a:latin typeface="Comic Sans MS"/>
                <a:cs typeface="Comic Sans MS"/>
              </a:rPr>
              <a:t>l</a:t>
            </a:r>
            <a:r>
              <a:rPr sz="2000" dirty="0">
                <a:solidFill>
                  <a:srgbClr val="7E7E7E"/>
                </a:solidFill>
                <a:latin typeface="Comic Sans MS"/>
                <a:cs typeface="Comic Sans MS"/>
              </a:rPr>
              <a:t>	s</a:t>
            </a:r>
            <a:r>
              <a:rPr sz="2000" spc="25" dirty="0">
                <a:solidFill>
                  <a:srgbClr val="7E7E7E"/>
                </a:solidFill>
                <a:latin typeface="Comic Sans MS"/>
                <a:cs typeface="Comic Sans MS"/>
              </a:rPr>
              <a:t>e</a:t>
            </a:r>
            <a:r>
              <a:rPr sz="2000" spc="-15" dirty="0">
                <a:solidFill>
                  <a:srgbClr val="7E7E7E"/>
                </a:solidFill>
                <a:latin typeface="Comic Sans MS"/>
                <a:cs typeface="Comic Sans MS"/>
              </a:rPr>
              <a:t>g</a:t>
            </a:r>
            <a:r>
              <a:rPr sz="2000" spc="10" dirty="0">
                <a:solidFill>
                  <a:srgbClr val="7E7E7E"/>
                </a:solidFill>
                <a:latin typeface="Comic Sans MS"/>
                <a:cs typeface="Comic Sans MS"/>
              </a:rPr>
              <a:t>u</a:t>
            </a:r>
            <a:r>
              <a:rPr sz="2000" spc="25" dirty="0">
                <a:solidFill>
                  <a:srgbClr val="7E7E7E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7E7E7E"/>
                </a:solidFill>
                <a:latin typeface="Comic Sans MS"/>
                <a:cs typeface="Comic Sans MS"/>
              </a:rPr>
              <a:t>n</a:t>
            </a:r>
            <a:r>
              <a:rPr sz="2000" spc="25" dirty="0">
                <a:solidFill>
                  <a:srgbClr val="7E7E7E"/>
                </a:solidFill>
                <a:latin typeface="Comic Sans MS"/>
                <a:cs typeface="Comic Sans MS"/>
              </a:rPr>
              <a:t>t</a:t>
            </a:r>
            <a:r>
              <a:rPr sz="2000" spc="10" dirty="0">
                <a:solidFill>
                  <a:srgbClr val="7E7E7E"/>
                </a:solidFill>
                <a:latin typeface="Comic Sans MS"/>
                <a:cs typeface="Comic Sans MS"/>
              </a:rPr>
              <a:t>e  potenziamento: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50">
              <a:latin typeface="Comic Sans MS"/>
              <a:cs typeface="Comic Sans MS"/>
            </a:endParaRPr>
          </a:p>
          <a:p>
            <a:pPr marL="241300" marR="5080" indent="-229235">
              <a:lnSpc>
                <a:spcPct val="119000"/>
              </a:lnSpc>
              <a:buFont typeface="Arial MT"/>
              <a:buChar char="•"/>
              <a:tabLst>
                <a:tab pos="241300" algn="l"/>
                <a:tab pos="241935" algn="l"/>
                <a:tab pos="2509520" algn="l"/>
                <a:tab pos="3176905" algn="l"/>
                <a:tab pos="4911725" algn="l"/>
                <a:tab pos="5750560" algn="l"/>
              </a:tabLst>
            </a:pPr>
            <a:r>
              <a:rPr sz="2000" i="1" spc="20" dirty="0">
                <a:solidFill>
                  <a:srgbClr val="7E7E7E"/>
                </a:solidFill>
                <a:latin typeface="Comic Sans MS"/>
                <a:cs typeface="Comic Sans MS"/>
              </a:rPr>
              <a:t>am</a:t>
            </a:r>
            <a:r>
              <a:rPr sz="2000" i="1" spc="-55" dirty="0">
                <a:solidFill>
                  <a:srgbClr val="7E7E7E"/>
                </a:solidFill>
                <a:latin typeface="Comic Sans MS"/>
                <a:cs typeface="Comic Sans MS"/>
              </a:rPr>
              <a:t>m</a:t>
            </a:r>
            <a:r>
              <a:rPr sz="2000" i="1" spc="30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2000" i="1" spc="-5" dirty="0">
                <a:solidFill>
                  <a:srgbClr val="7E7E7E"/>
                </a:solidFill>
                <a:latin typeface="Comic Sans MS"/>
                <a:cs typeface="Comic Sans MS"/>
              </a:rPr>
              <a:t>n</a:t>
            </a:r>
            <a:r>
              <a:rPr sz="2000" i="1" spc="30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2000" i="1" spc="-80" dirty="0">
                <a:solidFill>
                  <a:srgbClr val="7E7E7E"/>
                </a:solidFill>
                <a:latin typeface="Comic Sans MS"/>
                <a:cs typeface="Comic Sans MS"/>
              </a:rPr>
              <a:t>s</a:t>
            </a:r>
            <a:r>
              <a:rPr sz="2000" i="1" spc="25" dirty="0">
                <a:solidFill>
                  <a:srgbClr val="7E7E7E"/>
                </a:solidFill>
                <a:latin typeface="Comic Sans MS"/>
                <a:cs typeface="Comic Sans MS"/>
              </a:rPr>
              <a:t>t</a:t>
            </a:r>
            <a:r>
              <a:rPr sz="2000" i="1" spc="5" dirty="0">
                <a:solidFill>
                  <a:srgbClr val="7E7E7E"/>
                </a:solidFill>
                <a:latin typeface="Comic Sans MS"/>
                <a:cs typeface="Comic Sans MS"/>
              </a:rPr>
              <a:t>r</a:t>
            </a:r>
            <a:r>
              <a:rPr sz="2000" i="1" spc="-55" dirty="0">
                <a:solidFill>
                  <a:srgbClr val="7E7E7E"/>
                </a:solidFill>
                <a:latin typeface="Comic Sans MS"/>
                <a:cs typeface="Comic Sans MS"/>
              </a:rPr>
              <a:t>a</a:t>
            </a:r>
            <a:r>
              <a:rPr sz="2000" i="1" spc="25" dirty="0">
                <a:solidFill>
                  <a:srgbClr val="7E7E7E"/>
                </a:solidFill>
                <a:latin typeface="Comic Sans MS"/>
                <a:cs typeface="Comic Sans MS"/>
              </a:rPr>
              <a:t>t</a:t>
            </a:r>
            <a:r>
              <a:rPr sz="2000" i="1" spc="-10" dirty="0">
                <a:solidFill>
                  <a:srgbClr val="7E7E7E"/>
                </a:solidFill>
                <a:latin typeface="Comic Sans MS"/>
                <a:cs typeface="Comic Sans MS"/>
              </a:rPr>
              <a:t>o</a:t>
            </a:r>
            <a:r>
              <a:rPr sz="2000" i="1" spc="5" dirty="0">
                <a:solidFill>
                  <a:srgbClr val="7E7E7E"/>
                </a:solidFill>
                <a:latin typeface="Comic Sans MS"/>
                <a:cs typeface="Comic Sans MS"/>
              </a:rPr>
              <a:t>r</a:t>
            </a:r>
            <a:r>
              <a:rPr sz="2000" i="1" spc="15" dirty="0">
                <a:solidFill>
                  <a:srgbClr val="7E7E7E"/>
                </a:solidFill>
                <a:latin typeface="Comic Sans MS"/>
                <a:cs typeface="Comic Sans MS"/>
              </a:rPr>
              <a:t>e</a:t>
            </a:r>
            <a:r>
              <a:rPr sz="2000" i="1" dirty="0">
                <a:solidFill>
                  <a:srgbClr val="7E7E7E"/>
                </a:solidFill>
                <a:latin typeface="Comic Sans MS"/>
                <a:cs typeface="Comic Sans MS"/>
              </a:rPr>
              <a:t>	</a:t>
            </a:r>
            <a:r>
              <a:rPr sz="2000" i="1" spc="-55" dirty="0">
                <a:solidFill>
                  <a:srgbClr val="7E7E7E"/>
                </a:solidFill>
                <a:latin typeface="Comic Sans MS"/>
                <a:cs typeface="Comic Sans MS"/>
              </a:rPr>
              <a:t>d</a:t>
            </a:r>
            <a:r>
              <a:rPr sz="2000" i="1" spc="5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2000" i="1" dirty="0">
                <a:solidFill>
                  <a:srgbClr val="7E7E7E"/>
                </a:solidFill>
                <a:latin typeface="Comic Sans MS"/>
                <a:cs typeface="Comic Sans MS"/>
              </a:rPr>
              <a:t>	</a:t>
            </a:r>
            <a:r>
              <a:rPr sz="2000" i="1" spc="15" dirty="0">
                <a:solidFill>
                  <a:srgbClr val="7E7E7E"/>
                </a:solidFill>
                <a:latin typeface="Comic Sans MS"/>
                <a:cs typeface="Comic Sans MS"/>
              </a:rPr>
              <a:t>c</a:t>
            </a:r>
            <a:r>
              <a:rPr sz="2000" i="1" spc="-10" dirty="0">
                <a:solidFill>
                  <a:srgbClr val="7E7E7E"/>
                </a:solidFill>
                <a:latin typeface="Comic Sans MS"/>
                <a:cs typeface="Comic Sans MS"/>
              </a:rPr>
              <a:t>o</a:t>
            </a:r>
            <a:r>
              <a:rPr sz="2000" i="1" spc="-80" dirty="0">
                <a:solidFill>
                  <a:srgbClr val="7E7E7E"/>
                </a:solidFill>
                <a:latin typeface="Comic Sans MS"/>
                <a:cs typeface="Comic Sans MS"/>
              </a:rPr>
              <a:t>n</a:t>
            </a:r>
            <a:r>
              <a:rPr sz="2000" i="1" spc="20" dirty="0">
                <a:solidFill>
                  <a:srgbClr val="7E7E7E"/>
                </a:solidFill>
                <a:latin typeface="Comic Sans MS"/>
                <a:cs typeface="Comic Sans MS"/>
              </a:rPr>
              <a:t>d</a:t>
            </a:r>
            <a:r>
              <a:rPr sz="2000" i="1" spc="-10" dirty="0">
                <a:solidFill>
                  <a:srgbClr val="7E7E7E"/>
                </a:solidFill>
                <a:latin typeface="Comic Sans MS"/>
                <a:cs typeface="Comic Sans MS"/>
              </a:rPr>
              <a:t>o</a:t>
            </a:r>
            <a:r>
              <a:rPr sz="2000" i="1" spc="20" dirty="0">
                <a:solidFill>
                  <a:srgbClr val="7E7E7E"/>
                </a:solidFill>
                <a:latin typeface="Comic Sans MS"/>
                <a:cs typeface="Comic Sans MS"/>
              </a:rPr>
              <a:t>m</a:t>
            </a:r>
            <a:r>
              <a:rPr sz="2000" i="1" spc="35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2000" i="1" spc="-80" dirty="0">
                <a:solidFill>
                  <a:srgbClr val="7E7E7E"/>
                </a:solidFill>
                <a:latin typeface="Comic Sans MS"/>
                <a:cs typeface="Comic Sans MS"/>
              </a:rPr>
              <a:t>n</a:t>
            </a:r>
            <a:r>
              <a:rPr sz="2000" i="1" spc="30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2000" i="1" spc="10" dirty="0">
                <a:solidFill>
                  <a:srgbClr val="7E7E7E"/>
                </a:solidFill>
                <a:latin typeface="Comic Sans MS"/>
                <a:cs typeface="Comic Sans MS"/>
              </a:rPr>
              <a:t>o</a:t>
            </a:r>
            <a:r>
              <a:rPr sz="2000" i="1" dirty="0">
                <a:solidFill>
                  <a:srgbClr val="7E7E7E"/>
                </a:solidFill>
                <a:latin typeface="Comic Sans MS"/>
                <a:cs typeface="Comic Sans MS"/>
              </a:rPr>
              <a:t>	</a:t>
            </a:r>
            <a:r>
              <a:rPr sz="2000" i="1" spc="15" dirty="0">
                <a:solidFill>
                  <a:srgbClr val="7E7E7E"/>
                </a:solidFill>
                <a:latin typeface="Comic Sans MS"/>
                <a:cs typeface="Comic Sans MS"/>
              </a:rPr>
              <a:t>c</a:t>
            </a:r>
            <a:r>
              <a:rPr sz="2000" i="1" spc="-10" dirty="0">
                <a:solidFill>
                  <a:srgbClr val="7E7E7E"/>
                </a:solidFill>
                <a:latin typeface="Comic Sans MS"/>
                <a:cs typeface="Comic Sans MS"/>
              </a:rPr>
              <a:t>o</a:t>
            </a:r>
            <a:r>
              <a:rPr sz="2000" i="1" spc="10" dirty="0">
                <a:solidFill>
                  <a:srgbClr val="7E7E7E"/>
                </a:solidFill>
                <a:latin typeface="Comic Sans MS"/>
                <a:cs typeface="Comic Sans MS"/>
              </a:rPr>
              <a:t>n</a:t>
            </a:r>
            <a:r>
              <a:rPr sz="2000" i="1" dirty="0">
                <a:solidFill>
                  <a:srgbClr val="7E7E7E"/>
                </a:solidFill>
                <a:latin typeface="Comic Sans MS"/>
                <a:cs typeface="Comic Sans MS"/>
              </a:rPr>
              <a:t>	</a:t>
            </a:r>
            <a:r>
              <a:rPr sz="2000" i="1" spc="5" dirty="0">
                <a:solidFill>
                  <a:srgbClr val="7E7E7E"/>
                </a:solidFill>
                <a:latin typeface="Comic Sans MS"/>
                <a:cs typeface="Comic Sans MS"/>
              </a:rPr>
              <a:t>r</a:t>
            </a:r>
            <a:r>
              <a:rPr sz="2000" i="1" spc="35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2000" i="1" spc="-30" dirty="0">
                <a:solidFill>
                  <a:srgbClr val="7E7E7E"/>
                </a:solidFill>
                <a:latin typeface="Comic Sans MS"/>
                <a:cs typeface="Comic Sans MS"/>
              </a:rPr>
              <a:t>l</a:t>
            </a:r>
            <a:r>
              <a:rPr sz="2000" i="1" spc="20" dirty="0">
                <a:solidFill>
                  <a:srgbClr val="7E7E7E"/>
                </a:solidFill>
                <a:latin typeface="Comic Sans MS"/>
                <a:cs typeface="Comic Sans MS"/>
              </a:rPr>
              <a:t>a</a:t>
            </a:r>
            <a:r>
              <a:rPr sz="2000" i="1" spc="-5" dirty="0">
                <a:solidFill>
                  <a:srgbClr val="7E7E7E"/>
                </a:solidFill>
                <a:latin typeface="Comic Sans MS"/>
                <a:cs typeface="Comic Sans MS"/>
              </a:rPr>
              <a:t>s</a:t>
            </a:r>
            <a:r>
              <a:rPr sz="2000" i="1" spc="-60" dirty="0">
                <a:solidFill>
                  <a:srgbClr val="7E7E7E"/>
                </a:solidFill>
                <a:latin typeface="Comic Sans MS"/>
                <a:cs typeface="Comic Sans MS"/>
              </a:rPr>
              <a:t>c</a:t>
            </a:r>
            <a:r>
              <a:rPr sz="2000" i="1" spc="30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2000" i="1" spc="10" dirty="0">
                <a:solidFill>
                  <a:srgbClr val="7E7E7E"/>
                </a:solidFill>
                <a:latin typeface="Comic Sans MS"/>
                <a:cs typeface="Comic Sans MS"/>
              </a:rPr>
              <a:t>o  </a:t>
            </a:r>
            <a:r>
              <a:rPr sz="2000" i="1" spc="15" dirty="0">
                <a:solidFill>
                  <a:srgbClr val="7E7E7E"/>
                </a:solidFill>
                <a:latin typeface="Comic Sans MS"/>
                <a:cs typeface="Comic Sans MS"/>
              </a:rPr>
              <a:t>c</a:t>
            </a:r>
            <a:r>
              <a:rPr sz="2000" i="1" spc="25" dirty="0">
                <a:solidFill>
                  <a:srgbClr val="7E7E7E"/>
                </a:solidFill>
                <a:latin typeface="Comic Sans MS"/>
                <a:cs typeface="Comic Sans MS"/>
              </a:rPr>
              <a:t>e</a:t>
            </a:r>
            <a:r>
              <a:rPr sz="2000" i="1" spc="5" dirty="0">
                <a:solidFill>
                  <a:srgbClr val="7E7E7E"/>
                </a:solidFill>
                <a:latin typeface="Comic Sans MS"/>
                <a:cs typeface="Comic Sans MS"/>
              </a:rPr>
              <a:t>r</a:t>
            </a:r>
            <a:r>
              <a:rPr sz="2000" i="1" spc="25" dirty="0">
                <a:solidFill>
                  <a:srgbClr val="7E7E7E"/>
                </a:solidFill>
                <a:latin typeface="Comic Sans MS"/>
                <a:cs typeface="Comic Sans MS"/>
              </a:rPr>
              <a:t>t</a:t>
            </a:r>
            <a:r>
              <a:rPr sz="2000" i="1" spc="30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2000" i="1" spc="25" dirty="0">
                <a:solidFill>
                  <a:srgbClr val="7E7E7E"/>
                </a:solidFill>
                <a:latin typeface="Comic Sans MS"/>
                <a:cs typeface="Comic Sans MS"/>
              </a:rPr>
              <a:t>f</a:t>
            </a:r>
            <a:r>
              <a:rPr sz="2000" i="1" spc="30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2000" i="1" spc="15" dirty="0">
                <a:solidFill>
                  <a:srgbClr val="7E7E7E"/>
                </a:solidFill>
                <a:latin typeface="Comic Sans MS"/>
                <a:cs typeface="Comic Sans MS"/>
              </a:rPr>
              <a:t>c</a:t>
            </a:r>
            <a:r>
              <a:rPr sz="2000" i="1" spc="-55" dirty="0">
                <a:solidFill>
                  <a:srgbClr val="7E7E7E"/>
                </a:solidFill>
                <a:latin typeface="Comic Sans MS"/>
                <a:cs typeface="Comic Sans MS"/>
              </a:rPr>
              <a:t>a</a:t>
            </a:r>
            <a:r>
              <a:rPr sz="2000" i="1" spc="40" dirty="0">
                <a:solidFill>
                  <a:srgbClr val="7E7E7E"/>
                </a:solidFill>
                <a:latin typeface="Comic Sans MS"/>
                <a:cs typeface="Comic Sans MS"/>
              </a:rPr>
              <a:t>z</a:t>
            </a:r>
            <a:r>
              <a:rPr sz="2000" i="1" spc="-40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2000" i="1" spc="-10" dirty="0">
                <a:solidFill>
                  <a:srgbClr val="7E7E7E"/>
                </a:solidFill>
                <a:latin typeface="Comic Sans MS"/>
                <a:cs typeface="Comic Sans MS"/>
              </a:rPr>
              <a:t>o</a:t>
            </a:r>
            <a:r>
              <a:rPr sz="2000" i="1" spc="-5" dirty="0">
                <a:solidFill>
                  <a:srgbClr val="7E7E7E"/>
                </a:solidFill>
                <a:latin typeface="Comic Sans MS"/>
                <a:cs typeface="Comic Sans MS"/>
              </a:rPr>
              <a:t>n</a:t>
            </a:r>
            <a:r>
              <a:rPr sz="2000" i="1" spc="15" dirty="0">
                <a:solidFill>
                  <a:srgbClr val="7E7E7E"/>
                </a:solidFill>
                <a:latin typeface="Comic Sans MS"/>
                <a:cs typeface="Comic Sans MS"/>
              </a:rPr>
              <a:t>e</a:t>
            </a:r>
            <a:r>
              <a:rPr sz="2000" i="1" spc="-18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000" i="1" spc="25" dirty="0">
                <a:solidFill>
                  <a:srgbClr val="7E7E7E"/>
                </a:solidFill>
                <a:latin typeface="Comic Sans MS"/>
                <a:cs typeface="Comic Sans MS"/>
              </a:rPr>
              <a:t>f</a:t>
            </a:r>
            <a:r>
              <a:rPr sz="2000" i="1" spc="30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2000" i="1" spc="-5" dirty="0">
                <a:solidFill>
                  <a:srgbClr val="7E7E7E"/>
                </a:solidFill>
                <a:latin typeface="Comic Sans MS"/>
                <a:cs typeface="Comic Sans MS"/>
              </a:rPr>
              <a:t>n</a:t>
            </a:r>
            <a:r>
              <a:rPr sz="2000" i="1" spc="20" dirty="0">
                <a:solidFill>
                  <a:srgbClr val="7E7E7E"/>
                </a:solidFill>
                <a:latin typeface="Comic Sans MS"/>
                <a:cs typeface="Comic Sans MS"/>
              </a:rPr>
              <a:t>a</a:t>
            </a:r>
            <a:r>
              <a:rPr sz="2000" i="1" spc="-30" dirty="0">
                <a:solidFill>
                  <a:srgbClr val="7E7E7E"/>
                </a:solidFill>
                <a:latin typeface="Comic Sans MS"/>
                <a:cs typeface="Comic Sans MS"/>
              </a:rPr>
              <a:t>l</a:t>
            </a:r>
            <a:r>
              <a:rPr sz="2000" i="1" spc="15" dirty="0">
                <a:solidFill>
                  <a:srgbClr val="7E7E7E"/>
                </a:solidFill>
                <a:latin typeface="Comic Sans MS"/>
                <a:cs typeface="Comic Sans MS"/>
              </a:rPr>
              <a:t>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4862" y="6138862"/>
            <a:ext cx="6515734" cy="0"/>
          </a:xfrm>
          <a:custGeom>
            <a:avLst/>
            <a:gdLst/>
            <a:ahLst/>
            <a:cxnLst/>
            <a:rect l="l" t="t" r="r" b="b"/>
            <a:pathLst>
              <a:path w="6515734">
                <a:moveTo>
                  <a:pt x="0" y="0"/>
                </a:moveTo>
                <a:lnTo>
                  <a:pt x="651516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15300" y="58"/>
            <a:ext cx="4076700" cy="685787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9462" y="867663"/>
            <a:ext cx="10529570" cy="109220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>
              <a:lnSpc>
                <a:spcPts val="3979"/>
              </a:lnSpc>
              <a:spcBef>
                <a:spcPts val="595"/>
              </a:spcBef>
              <a:tabLst>
                <a:tab pos="603250" algn="l"/>
                <a:tab pos="2843530" algn="l"/>
                <a:tab pos="3997325" algn="l"/>
                <a:tab pos="6951980" algn="l"/>
                <a:tab pos="7971790" algn="l"/>
              </a:tabLst>
            </a:pPr>
            <a:r>
              <a:rPr sz="3650" spc="15" dirty="0">
                <a:solidFill>
                  <a:srgbClr val="DC847C"/>
                </a:solidFill>
              </a:rPr>
              <a:t>3	</a:t>
            </a:r>
            <a:r>
              <a:rPr sz="3650" spc="70" dirty="0">
                <a:solidFill>
                  <a:srgbClr val="DC847C"/>
                </a:solidFill>
              </a:rPr>
              <a:t>M</a:t>
            </a:r>
            <a:r>
              <a:rPr sz="3650" spc="15" dirty="0">
                <a:solidFill>
                  <a:srgbClr val="DC847C"/>
                </a:solidFill>
              </a:rPr>
              <a:t>O</a:t>
            </a:r>
            <a:r>
              <a:rPr sz="3650" spc="55" dirty="0">
                <a:solidFill>
                  <a:srgbClr val="DC847C"/>
                </a:solidFill>
              </a:rPr>
              <a:t>T</a:t>
            </a:r>
            <a:r>
              <a:rPr sz="3650" spc="25" dirty="0">
                <a:solidFill>
                  <a:srgbClr val="DC847C"/>
                </a:solidFill>
              </a:rPr>
              <a:t>I</a:t>
            </a:r>
            <a:r>
              <a:rPr sz="3650" spc="95" dirty="0">
                <a:solidFill>
                  <a:srgbClr val="DC847C"/>
                </a:solidFill>
              </a:rPr>
              <a:t>V</a:t>
            </a:r>
            <a:r>
              <a:rPr sz="3650" spc="15" dirty="0">
                <a:solidFill>
                  <a:srgbClr val="DC847C"/>
                </a:solidFill>
              </a:rPr>
              <a:t>I</a:t>
            </a:r>
            <a:r>
              <a:rPr sz="3650" dirty="0">
                <a:solidFill>
                  <a:srgbClr val="DC847C"/>
                </a:solidFill>
              </a:rPr>
              <a:t>	</a:t>
            </a:r>
            <a:r>
              <a:rPr sz="3650" spc="45" dirty="0">
                <a:solidFill>
                  <a:srgbClr val="DC847C"/>
                </a:solidFill>
              </a:rPr>
              <a:t>P</a:t>
            </a:r>
            <a:r>
              <a:rPr sz="3650" spc="114" dirty="0">
                <a:solidFill>
                  <a:srgbClr val="DC847C"/>
                </a:solidFill>
              </a:rPr>
              <a:t>E</a:t>
            </a:r>
            <a:r>
              <a:rPr sz="3650" spc="15" dirty="0">
                <a:solidFill>
                  <a:srgbClr val="DC847C"/>
                </a:solidFill>
              </a:rPr>
              <a:t>R</a:t>
            </a:r>
            <a:r>
              <a:rPr sz="3650" dirty="0">
                <a:solidFill>
                  <a:srgbClr val="DC847C"/>
                </a:solidFill>
              </a:rPr>
              <a:t>	</a:t>
            </a:r>
            <a:r>
              <a:rPr sz="3650" spc="15" dirty="0">
                <a:solidFill>
                  <a:srgbClr val="DC847C"/>
                </a:solidFill>
              </a:rPr>
              <a:t>S</a:t>
            </a:r>
            <a:r>
              <a:rPr sz="3650" spc="40" dirty="0">
                <a:solidFill>
                  <a:srgbClr val="DC847C"/>
                </a:solidFill>
              </a:rPr>
              <a:t>C</a:t>
            </a:r>
            <a:r>
              <a:rPr sz="3650" spc="110" dirty="0">
                <a:solidFill>
                  <a:srgbClr val="DC847C"/>
                </a:solidFill>
              </a:rPr>
              <a:t>E</a:t>
            </a:r>
            <a:r>
              <a:rPr sz="3650" spc="-5" dirty="0">
                <a:solidFill>
                  <a:srgbClr val="DC847C"/>
                </a:solidFill>
              </a:rPr>
              <a:t>G</a:t>
            </a:r>
            <a:r>
              <a:rPr sz="3650" spc="85" dirty="0">
                <a:solidFill>
                  <a:srgbClr val="DC847C"/>
                </a:solidFill>
              </a:rPr>
              <a:t>L</a:t>
            </a:r>
            <a:r>
              <a:rPr sz="3650" spc="20" dirty="0">
                <a:solidFill>
                  <a:srgbClr val="DC847C"/>
                </a:solidFill>
              </a:rPr>
              <a:t>I</a:t>
            </a:r>
            <a:r>
              <a:rPr sz="3650" spc="35" dirty="0">
                <a:solidFill>
                  <a:srgbClr val="DC847C"/>
                </a:solidFill>
              </a:rPr>
              <a:t>E</a:t>
            </a:r>
            <a:r>
              <a:rPr sz="3650" spc="95" dirty="0">
                <a:solidFill>
                  <a:srgbClr val="DC847C"/>
                </a:solidFill>
              </a:rPr>
              <a:t>R</a:t>
            </a:r>
            <a:r>
              <a:rPr sz="3650" spc="15" dirty="0">
                <a:solidFill>
                  <a:srgbClr val="DC847C"/>
                </a:solidFill>
              </a:rPr>
              <a:t>E</a:t>
            </a:r>
            <a:r>
              <a:rPr sz="3650" dirty="0">
                <a:solidFill>
                  <a:srgbClr val="DC847C"/>
                </a:solidFill>
              </a:rPr>
              <a:t>	</a:t>
            </a:r>
            <a:r>
              <a:rPr sz="3650" spc="10" dirty="0">
                <a:solidFill>
                  <a:srgbClr val="DC847C"/>
                </a:solidFill>
              </a:rPr>
              <a:t>U</a:t>
            </a:r>
            <a:r>
              <a:rPr sz="3650" spc="20" dirty="0">
                <a:solidFill>
                  <a:srgbClr val="DC847C"/>
                </a:solidFill>
              </a:rPr>
              <a:t>N</a:t>
            </a:r>
            <a:r>
              <a:rPr sz="3650" dirty="0">
                <a:solidFill>
                  <a:srgbClr val="DC847C"/>
                </a:solidFill>
              </a:rPr>
              <a:t>	</a:t>
            </a:r>
            <a:r>
              <a:rPr sz="3650" spc="100" dirty="0">
                <a:solidFill>
                  <a:srgbClr val="DC847C"/>
                </a:solidFill>
              </a:rPr>
              <a:t>I</a:t>
            </a:r>
            <a:r>
              <a:rPr sz="3650" spc="15" dirty="0">
                <a:solidFill>
                  <a:srgbClr val="DC847C"/>
                </a:solidFill>
              </a:rPr>
              <a:t>S</a:t>
            </a:r>
            <a:r>
              <a:rPr sz="3650" spc="65" dirty="0">
                <a:solidFill>
                  <a:srgbClr val="DC847C"/>
                </a:solidFill>
              </a:rPr>
              <a:t>T</a:t>
            </a:r>
            <a:r>
              <a:rPr sz="3650" spc="100" dirty="0">
                <a:solidFill>
                  <a:srgbClr val="DC847C"/>
                </a:solidFill>
              </a:rPr>
              <a:t>I</a:t>
            </a:r>
            <a:r>
              <a:rPr sz="3650" spc="65" dirty="0">
                <a:solidFill>
                  <a:srgbClr val="DC847C"/>
                </a:solidFill>
              </a:rPr>
              <a:t>T</a:t>
            </a:r>
            <a:r>
              <a:rPr sz="3650" spc="80" dirty="0">
                <a:solidFill>
                  <a:srgbClr val="DC847C"/>
                </a:solidFill>
              </a:rPr>
              <a:t>U</a:t>
            </a:r>
            <a:r>
              <a:rPr sz="3650" spc="-5" dirty="0">
                <a:solidFill>
                  <a:srgbClr val="DC847C"/>
                </a:solidFill>
              </a:rPr>
              <a:t>T</a:t>
            </a:r>
            <a:r>
              <a:rPr sz="3650" spc="10" dirty="0">
                <a:solidFill>
                  <a:srgbClr val="DC847C"/>
                </a:solidFill>
              </a:rPr>
              <a:t>O  </a:t>
            </a:r>
            <a:r>
              <a:rPr sz="3650" spc="25" dirty="0">
                <a:solidFill>
                  <a:srgbClr val="DC847C"/>
                </a:solidFill>
              </a:rPr>
              <a:t>PROFESSIONALE</a:t>
            </a:r>
            <a:r>
              <a:rPr sz="3650" spc="450" dirty="0">
                <a:solidFill>
                  <a:srgbClr val="DC847C"/>
                </a:solidFill>
              </a:rPr>
              <a:t> </a:t>
            </a:r>
            <a:r>
              <a:rPr sz="3650" spc="15" dirty="0">
                <a:solidFill>
                  <a:srgbClr val="DC847C"/>
                </a:solidFill>
              </a:rPr>
              <a:t>E</a:t>
            </a:r>
            <a:r>
              <a:rPr sz="3650" spc="135" dirty="0">
                <a:solidFill>
                  <a:srgbClr val="DC847C"/>
                </a:solidFill>
              </a:rPr>
              <a:t> </a:t>
            </a:r>
            <a:r>
              <a:rPr sz="3650" spc="15" dirty="0">
                <a:solidFill>
                  <a:srgbClr val="DC847C"/>
                </a:solidFill>
              </a:rPr>
              <a:t>NON</a:t>
            </a:r>
            <a:r>
              <a:rPr sz="3650" spc="180" dirty="0">
                <a:solidFill>
                  <a:srgbClr val="DC847C"/>
                </a:solidFill>
              </a:rPr>
              <a:t> </a:t>
            </a:r>
            <a:r>
              <a:rPr sz="3650" spc="15" dirty="0">
                <a:solidFill>
                  <a:srgbClr val="DC847C"/>
                </a:solidFill>
              </a:rPr>
              <a:t>UN</a:t>
            </a:r>
            <a:r>
              <a:rPr sz="3650" spc="105" dirty="0">
                <a:solidFill>
                  <a:srgbClr val="DC847C"/>
                </a:solidFill>
              </a:rPr>
              <a:t> </a:t>
            </a:r>
            <a:r>
              <a:rPr sz="3650" spc="25" dirty="0">
                <a:solidFill>
                  <a:srgbClr val="DC847C"/>
                </a:solidFill>
              </a:rPr>
              <a:t>LICEO</a:t>
            </a:r>
            <a:endParaRPr sz="3650"/>
          </a:p>
        </p:txBody>
      </p:sp>
      <p:sp>
        <p:nvSpPr>
          <p:cNvPr id="3" name="object 3"/>
          <p:cNvSpPr/>
          <p:nvPr/>
        </p:nvSpPr>
        <p:spPr>
          <a:xfrm>
            <a:off x="804862" y="728726"/>
            <a:ext cx="10592435" cy="0"/>
          </a:xfrm>
          <a:custGeom>
            <a:avLst/>
            <a:gdLst/>
            <a:ahLst/>
            <a:cxnLst/>
            <a:rect l="l" t="t" r="r" b="b"/>
            <a:pathLst>
              <a:path w="10592435">
                <a:moveTo>
                  <a:pt x="0" y="0"/>
                </a:moveTo>
                <a:lnTo>
                  <a:pt x="10591863" y="0"/>
                </a:lnTo>
              </a:path>
            </a:pathLst>
          </a:custGeom>
          <a:ln w="444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4862" y="6148387"/>
            <a:ext cx="10592435" cy="0"/>
          </a:xfrm>
          <a:custGeom>
            <a:avLst/>
            <a:gdLst/>
            <a:ahLst/>
            <a:cxnLst/>
            <a:rect l="l" t="t" r="r" b="b"/>
            <a:pathLst>
              <a:path w="10592435">
                <a:moveTo>
                  <a:pt x="0" y="0"/>
                </a:moveTo>
                <a:lnTo>
                  <a:pt x="1059186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3262" y="2293937"/>
            <a:ext cx="3394075" cy="3651250"/>
          </a:xfrm>
          <a:prstGeom prst="rect">
            <a:avLst/>
          </a:prstGeom>
          <a:solidFill>
            <a:srgbClr val="3DAFB8"/>
          </a:solidFill>
        </p:spPr>
        <p:txBody>
          <a:bodyPr vert="horz" wrap="square" lIns="0" tIns="132715" rIns="0" bIns="0" rtlCol="0">
            <a:spAutoFit/>
          </a:bodyPr>
          <a:lstStyle/>
          <a:p>
            <a:pPr marL="332740">
              <a:lnSpc>
                <a:spcPct val="100000"/>
              </a:lnSpc>
              <a:spcBef>
                <a:spcPts val="1045"/>
              </a:spcBef>
            </a:pPr>
            <a:r>
              <a:rPr sz="6600" spc="-70" dirty="0">
                <a:solidFill>
                  <a:srgbClr val="FFFFFF"/>
                </a:solidFill>
                <a:latin typeface="Georgia"/>
                <a:cs typeface="Georgia"/>
              </a:rPr>
              <a:t>01</a:t>
            </a:r>
            <a:endParaRPr sz="6600">
              <a:latin typeface="Georgia"/>
              <a:cs typeface="Georgia"/>
            </a:endParaRPr>
          </a:p>
          <a:p>
            <a:pPr marL="332740" marR="489584">
              <a:lnSpc>
                <a:spcPct val="86700"/>
              </a:lnSpc>
              <a:spcBef>
                <a:spcPts val="2495"/>
              </a:spcBef>
            </a:pPr>
            <a:r>
              <a:rPr sz="1100" spc="95" dirty="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r>
              <a:rPr sz="1100" spc="25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r>
              <a:rPr sz="11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1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1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1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b="1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1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1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ù</a:t>
            </a:r>
            <a:r>
              <a:rPr sz="11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1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1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1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1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1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1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1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1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100" b="1" spc="12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1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1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100" b="1" spc="12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b="1" spc="-12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1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1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80" dirty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e  </a:t>
            </a:r>
            <a:r>
              <a:rPr sz="1100" spc="-25" dirty="0">
                <a:solidFill>
                  <a:srgbClr val="FFFFFF"/>
                </a:solidFill>
                <a:latin typeface="Georgia"/>
                <a:cs typeface="Georgia"/>
              </a:rPr>
              <a:t>materie 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offerte </a:t>
            </a:r>
            <a:r>
              <a:rPr sz="1100" spc="-25" dirty="0">
                <a:solidFill>
                  <a:srgbClr val="FFFFFF"/>
                </a:solidFill>
                <a:latin typeface="Georgia"/>
                <a:cs typeface="Georgia"/>
              </a:rPr>
              <a:t>dai 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vari 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percorsi 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hanno un 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100" spc="-40" dirty="0">
                <a:solidFill>
                  <a:srgbClr val="FFFFFF"/>
                </a:solidFill>
                <a:latin typeface="Georgia"/>
                <a:cs typeface="Georgia"/>
              </a:rPr>
              <a:t>g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spc="15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spc="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ù</a:t>
            </a:r>
            <a:r>
              <a:rPr sz="1100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r>
              <a:rPr sz="1100" spc="-6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100" spc="-1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spc="20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1100" spc="15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spc="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dirty="0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spc="-55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100" spc="15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spc="-8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spc="20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1100" spc="15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e  </a:t>
            </a:r>
            <a:r>
              <a:rPr sz="1100" spc="-10" dirty="0">
                <a:solidFill>
                  <a:srgbClr val="FFFFFF"/>
                </a:solidFill>
                <a:latin typeface="Georgia"/>
                <a:cs typeface="Georgia"/>
              </a:rPr>
              <a:t>competenze </a:t>
            </a:r>
            <a:r>
              <a:rPr sz="1100" spc="-25" dirty="0">
                <a:solidFill>
                  <a:srgbClr val="FFFFFF"/>
                </a:solidFill>
                <a:latin typeface="Georgia"/>
                <a:cs typeface="Georgia"/>
              </a:rPr>
              <a:t>di alcuni 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corsi 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vengono </a:t>
            </a:r>
            <a:r>
              <a:rPr sz="11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100" spc="-45" dirty="0">
                <a:solidFill>
                  <a:srgbClr val="FFFFFF"/>
                </a:solidFill>
                <a:latin typeface="Georgia"/>
                <a:cs typeface="Georgia"/>
              </a:rPr>
              <a:t>pp</a:t>
            </a:r>
            <a:r>
              <a:rPr sz="1100" spc="-55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10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spc="10" dirty="0">
                <a:solidFill>
                  <a:srgbClr val="FFFFFF"/>
                </a:solidFill>
                <a:latin typeface="Georgia"/>
                <a:cs typeface="Georgia"/>
              </a:rPr>
              <a:t>f</a:t>
            </a:r>
            <a:r>
              <a:rPr sz="110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spc="-55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100" spc="-40" dirty="0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spc="-1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100" spc="-8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100" dirty="0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spc="-1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 a</a:t>
            </a:r>
            <a:r>
              <a:rPr sz="1100" spc="-10" dirty="0">
                <a:solidFill>
                  <a:srgbClr val="FFFFFF"/>
                </a:solidFill>
                <a:latin typeface="Georgia"/>
                <a:cs typeface="Georgia"/>
              </a:rPr>
              <a:t>tt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spc="50" dirty="0">
                <a:solidFill>
                  <a:srgbClr val="FFFFFF"/>
                </a:solidFill>
                <a:latin typeface="Georgia"/>
                <a:cs typeface="Georgia"/>
              </a:rPr>
              <a:t>v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spc="-1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Georgia"/>
                <a:cs typeface="Georgia"/>
              </a:rPr>
              <a:t>à</a:t>
            </a:r>
            <a:r>
              <a:rPr sz="1100" spc="-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in</a:t>
            </a:r>
            <a:r>
              <a:rPr sz="1100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100" spc="-25" dirty="0">
                <a:solidFill>
                  <a:srgbClr val="FFFFFF"/>
                </a:solidFill>
                <a:latin typeface="Georgia"/>
                <a:cs typeface="Georgia"/>
              </a:rPr>
              <a:t>b</a:t>
            </a:r>
            <a:r>
              <a:rPr sz="110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spc="-8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100" spc="-1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10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spc="-8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spc="2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51401" y="2293937"/>
            <a:ext cx="3394075" cy="3651250"/>
          </a:xfrm>
          <a:prstGeom prst="rect">
            <a:avLst/>
          </a:prstGeom>
          <a:solidFill>
            <a:srgbClr val="4452CC"/>
          </a:solidFill>
        </p:spPr>
        <p:txBody>
          <a:bodyPr vert="horz" wrap="square" lIns="0" tIns="132715" rIns="0" bIns="0" rtlCol="0">
            <a:spAutoFit/>
          </a:bodyPr>
          <a:lstStyle/>
          <a:p>
            <a:pPr marL="340360">
              <a:lnSpc>
                <a:spcPct val="100000"/>
              </a:lnSpc>
              <a:spcBef>
                <a:spcPts val="1045"/>
              </a:spcBef>
            </a:pPr>
            <a:r>
              <a:rPr sz="6600" spc="-495" dirty="0">
                <a:solidFill>
                  <a:srgbClr val="FFFFFF"/>
                </a:solidFill>
                <a:latin typeface="Georgia"/>
                <a:cs typeface="Georgia"/>
              </a:rPr>
              <a:t>02</a:t>
            </a:r>
            <a:endParaRPr sz="6600">
              <a:latin typeface="Georgia"/>
              <a:cs typeface="Georgia"/>
            </a:endParaRPr>
          </a:p>
          <a:p>
            <a:pPr marL="340360" marR="414020">
              <a:lnSpc>
                <a:spcPct val="86300"/>
              </a:lnSpc>
              <a:spcBef>
                <a:spcPts val="2500"/>
              </a:spcBef>
            </a:pPr>
            <a:r>
              <a:rPr sz="1100" spc="10" dirty="0">
                <a:solidFill>
                  <a:srgbClr val="FFFFFF"/>
                </a:solidFill>
                <a:latin typeface="Georgia"/>
                <a:cs typeface="Georgia"/>
              </a:rPr>
              <a:t>2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r>
              <a:rPr sz="1100" b="1" spc="-120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1100" b="1" spc="-65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100" b="1" spc="-95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b="1" spc="-80" dirty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100" b="1" spc="-10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b="1" spc="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b="1" spc="-135" dirty="0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sz="1100" b="1" spc="-4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b="1" spc="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b="1" spc="-95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b="1" spc="-165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100" b="1" spc="-120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1100" b="1" spc="-9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b="1" spc="-65" dirty="0">
                <a:solidFill>
                  <a:srgbClr val="FFFFFF"/>
                </a:solidFill>
                <a:latin typeface="Georgia"/>
                <a:cs typeface="Georgia"/>
              </a:rPr>
              <a:t>g</a:t>
            </a:r>
            <a:r>
              <a:rPr sz="1100" b="1" spc="-165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100" b="1" spc="-60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100" b="1" spc="-225" dirty="0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sz="1100" b="1" spc="-11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b="1" spc="-165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100" b="1" spc="-65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100" b="1" spc="-8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b="1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b="1" spc="100" dirty="0">
                <a:solidFill>
                  <a:srgbClr val="FFFFFF"/>
                </a:solidFill>
                <a:latin typeface="Georgia"/>
                <a:cs typeface="Georgia"/>
              </a:rPr>
              <a:t>“</a:t>
            </a:r>
            <a:r>
              <a:rPr sz="1100" b="1" spc="-60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100" b="1" spc="-65" dirty="0">
                <a:solidFill>
                  <a:srgbClr val="FFFFFF"/>
                </a:solidFill>
                <a:latin typeface="Georgia"/>
                <a:cs typeface="Georgia"/>
              </a:rPr>
              <a:t>tt</a:t>
            </a:r>
            <a:r>
              <a:rPr sz="1100" b="1" spc="-11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b="1" spc="-165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100" b="1" spc="-65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100" b="1" spc="-3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b="1" spc="105" dirty="0">
                <a:solidFill>
                  <a:srgbClr val="FFFFFF"/>
                </a:solidFill>
                <a:latin typeface="Georgia"/>
                <a:cs typeface="Georgia"/>
              </a:rPr>
              <a:t>”</a:t>
            </a:r>
            <a:r>
              <a:rPr sz="1100" b="1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b="1" spc="-135" dirty="0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sz="1100" b="1" spc="-60" dirty="0">
                <a:solidFill>
                  <a:srgbClr val="FFFFFF"/>
                </a:solidFill>
                <a:latin typeface="Georgia"/>
                <a:cs typeface="Georgia"/>
              </a:rPr>
              <a:t>ei  </a:t>
            </a:r>
            <a:r>
              <a:rPr sz="11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100" b="1" spc="12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1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1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100" b="1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100" dirty="0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100" spc="-40" dirty="0">
                <a:solidFill>
                  <a:srgbClr val="FFFFFF"/>
                </a:solidFill>
                <a:latin typeface="Georgia"/>
                <a:cs typeface="Georgia"/>
              </a:rPr>
              <a:t>gg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spc="-8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spc="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20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1100" spc="-40" dirty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1100" spc="-8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100" spc="-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100" spc="-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ll</a:t>
            </a:r>
            <a:r>
              <a:rPr sz="1100" spc="-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100" spc="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8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100" spc="35" dirty="0">
                <a:solidFill>
                  <a:srgbClr val="FFFFFF"/>
                </a:solidFill>
                <a:latin typeface="Georgia"/>
                <a:cs typeface="Georgia"/>
              </a:rPr>
              <a:t>z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spc="-55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e  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interpersonale 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e </a:t>
            </a:r>
            <a:r>
              <a:rPr sz="1100" spc="-25" dirty="0">
                <a:solidFill>
                  <a:srgbClr val="FFFFFF"/>
                </a:solidFill>
                <a:latin typeface="Georgia"/>
                <a:cs typeface="Georgia"/>
              </a:rPr>
              <a:t>diretta fra 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docenti 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e </a:t>
            </a:r>
            <a:r>
              <a:rPr sz="1100" spc="-10" dirty="0">
                <a:solidFill>
                  <a:srgbClr val="FFFFFF"/>
                </a:solidFill>
                <a:latin typeface="Georgia"/>
                <a:cs typeface="Georgia"/>
              </a:rPr>
              <a:t>allievi </a:t>
            </a:r>
            <a:r>
              <a:rPr sz="11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per </a:t>
            </a:r>
            <a:r>
              <a:rPr sz="1100" spc="-40" dirty="0">
                <a:solidFill>
                  <a:srgbClr val="FFFFFF"/>
                </a:solidFill>
                <a:latin typeface="Georgia"/>
                <a:cs typeface="Georgia"/>
              </a:rPr>
              <a:t>rispondere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Georgia"/>
                <a:cs typeface="Georgia"/>
              </a:rPr>
              <a:t>al bisogno di 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non essere </a:t>
            </a:r>
            <a:r>
              <a:rPr sz="11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ignorati </a:t>
            </a:r>
            <a:r>
              <a:rPr sz="1100" spc="15" dirty="0">
                <a:solidFill>
                  <a:srgbClr val="FFFFFF"/>
                </a:solidFill>
                <a:latin typeface="Georgia"/>
                <a:cs typeface="Georgia"/>
              </a:rPr>
              <a:t>o 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mortificati 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per 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le </a:t>
            </a:r>
            <a:r>
              <a:rPr sz="1100" spc="-40" dirty="0">
                <a:solidFill>
                  <a:srgbClr val="FFFFFF"/>
                </a:solidFill>
                <a:latin typeface="Georgia"/>
                <a:cs typeface="Georgia"/>
              </a:rPr>
              <a:t>proprie </a:t>
            </a:r>
            <a:r>
              <a:rPr sz="1100" spc="-10" dirty="0">
                <a:solidFill>
                  <a:srgbClr val="FFFFFF"/>
                </a:solidFill>
                <a:latin typeface="Georgia"/>
                <a:cs typeface="Georgia"/>
              </a:rPr>
              <a:t>difficoltà </a:t>
            </a:r>
            <a:r>
              <a:rPr sz="1100" spc="-254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dirty="0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sz="1100" spc="-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100" spc="-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spc="-40" dirty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1100" spc="-10" dirty="0">
                <a:solidFill>
                  <a:srgbClr val="FFFFFF"/>
                </a:solidFill>
                <a:latin typeface="Georgia"/>
                <a:cs typeface="Georgia"/>
              </a:rPr>
              <a:t>tt</a:t>
            </a:r>
            <a:r>
              <a:rPr sz="110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1100" spc="-1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100" spc="15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sz="1100" spc="-1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ss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spc="-8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 as</a:t>
            </a:r>
            <a:r>
              <a:rPr sz="1100" spc="20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110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100" spc="-1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100" spc="-10" dirty="0">
                <a:solidFill>
                  <a:srgbClr val="FFFFFF"/>
                </a:solidFill>
                <a:latin typeface="Georgia"/>
                <a:cs typeface="Georgia"/>
              </a:rPr>
              <a:t>ti</a:t>
            </a:r>
            <a:r>
              <a:rPr sz="11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e  accompagnati.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09001" y="2293937"/>
            <a:ext cx="3394075" cy="3651250"/>
          </a:xfrm>
          <a:prstGeom prst="rect">
            <a:avLst/>
          </a:prstGeom>
          <a:solidFill>
            <a:srgbClr val="B93A31"/>
          </a:solidFill>
        </p:spPr>
        <p:txBody>
          <a:bodyPr vert="horz" wrap="square" lIns="0" tIns="132715" rIns="0" bIns="0" rtlCol="0">
            <a:spAutoFit/>
          </a:bodyPr>
          <a:lstStyle/>
          <a:p>
            <a:pPr marL="339725">
              <a:lnSpc>
                <a:spcPct val="100000"/>
              </a:lnSpc>
              <a:spcBef>
                <a:spcPts val="1045"/>
              </a:spcBef>
            </a:pPr>
            <a:r>
              <a:rPr sz="6600" spc="-475" dirty="0">
                <a:solidFill>
                  <a:srgbClr val="FFFFFF"/>
                </a:solidFill>
                <a:latin typeface="Georgia"/>
                <a:cs typeface="Georgia"/>
              </a:rPr>
              <a:t>03</a:t>
            </a:r>
            <a:endParaRPr sz="6600">
              <a:latin typeface="Georgia"/>
              <a:cs typeface="Georgia"/>
            </a:endParaRPr>
          </a:p>
          <a:p>
            <a:pPr marL="339725" marR="407670">
              <a:lnSpc>
                <a:spcPct val="86700"/>
              </a:lnSpc>
              <a:spcBef>
                <a:spcPts val="2495"/>
              </a:spcBef>
            </a:pPr>
            <a:r>
              <a:rPr sz="1100" spc="15" dirty="0">
                <a:solidFill>
                  <a:srgbClr val="FFFFFF"/>
                </a:solidFill>
                <a:latin typeface="Georgia"/>
                <a:cs typeface="Georgia"/>
              </a:rPr>
              <a:t>3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r>
              <a:rPr sz="11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1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1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b="1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1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1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1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1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m</a:t>
            </a:r>
            <a:r>
              <a:rPr sz="1100" b="1" spc="12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1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1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1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1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1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1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1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10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1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1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e  </a:t>
            </a:r>
            <a:r>
              <a:rPr sz="11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Alternanza </a:t>
            </a:r>
            <a:r>
              <a:rPr sz="11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scuola-lavoro </a:t>
            </a:r>
            <a:r>
              <a:rPr sz="1100" spc="-25" dirty="0">
                <a:solidFill>
                  <a:srgbClr val="FFFFFF"/>
                </a:solidFill>
                <a:latin typeface="Georgia"/>
                <a:cs typeface="Georgia"/>
              </a:rPr>
              <a:t>Scegliere 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una </a:t>
            </a:r>
            <a:r>
              <a:rPr sz="11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1100" spc="20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1100" spc="-40" dirty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110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100" spc="-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100" spc="-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r>
              <a:rPr sz="1100" spc="-6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10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spc="10" dirty="0">
                <a:solidFill>
                  <a:srgbClr val="FFFFFF"/>
                </a:solidFill>
                <a:latin typeface="Georgia"/>
                <a:cs typeface="Georgia"/>
              </a:rPr>
              <a:t>f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ss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spc="-55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le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 s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spc="-40" dirty="0">
                <a:solidFill>
                  <a:srgbClr val="FFFFFF"/>
                </a:solidFill>
                <a:latin typeface="Georgia"/>
                <a:cs typeface="Georgia"/>
              </a:rPr>
              <a:t>g</a:t>
            </a:r>
            <a:r>
              <a:rPr sz="1100" spc="-55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spc="10" dirty="0">
                <a:solidFill>
                  <a:srgbClr val="FFFFFF"/>
                </a:solidFill>
                <a:latin typeface="Georgia"/>
                <a:cs typeface="Georgia"/>
              </a:rPr>
              <a:t>f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spc="20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1100" spc="-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100" spc="-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spc="-55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spc="-8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spc="-8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1100" spc="-1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55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spc="-10" dirty="0">
                <a:solidFill>
                  <a:srgbClr val="FFFFFF"/>
                </a:solidFill>
                <a:latin typeface="Georgia"/>
                <a:cs typeface="Georgia"/>
              </a:rPr>
              <a:t>l  </a:t>
            </a:r>
            <a:r>
              <a:rPr sz="1100" spc="5" dirty="0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sz="110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spc="-55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100" spc="-40" dirty="0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sz="1100" spc="15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spc="-10" dirty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1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100" spc="50" dirty="0">
                <a:solidFill>
                  <a:srgbClr val="FFFFFF"/>
                </a:solidFill>
                <a:latin typeface="Georgia"/>
                <a:cs typeface="Georgia"/>
              </a:rPr>
              <a:t>v</a:t>
            </a:r>
            <a:r>
              <a:rPr sz="110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spc="-8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10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spc="15" dirty="0">
                <a:solidFill>
                  <a:srgbClr val="FFFFFF"/>
                </a:solidFill>
                <a:latin typeface="Georgia"/>
                <a:cs typeface="Georgia"/>
              </a:rPr>
              <a:t>. 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spc="-8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100" spc="20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110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spc="-8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1100" spc="-1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Georgia"/>
                <a:cs typeface="Georgia"/>
              </a:rPr>
              <a:t>h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100" spc="-55" dirty="0">
                <a:solidFill>
                  <a:srgbClr val="FFFFFF"/>
                </a:solidFill>
                <a:latin typeface="Georgia"/>
                <a:cs typeface="Georgia"/>
              </a:rPr>
              <a:t>nn</a:t>
            </a:r>
            <a:r>
              <a:rPr sz="1100" spc="15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spc="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1100" spc="-55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Georgia"/>
                <a:cs typeface="Georgia"/>
              </a:rPr>
              <a:t>a  </a:t>
            </a:r>
            <a:r>
              <a:rPr sz="1100" spc="-40" dirty="0">
                <a:solidFill>
                  <a:srgbClr val="FFFFFF"/>
                </a:solidFill>
                <a:latin typeface="Georgia"/>
                <a:cs typeface="Georgia"/>
              </a:rPr>
              <a:t>du</a:t>
            </a:r>
            <a:r>
              <a:rPr sz="1100" spc="-8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100" spc="-1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100" spc="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sz="1100" spc="-1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spc="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eorgia"/>
                <a:cs typeface="Georgia"/>
              </a:rPr>
              <a:t>5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100" spc="-55" dirty="0">
                <a:solidFill>
                  <a:srgbClr val="FFFFFF"/>
                </a:solidFill>
                <a:latin typeface="Georgia"/>
                <a:cs typeface="Georgia"/>
              </a:rPr>
              <a:t>nn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spc="20" dirty="0">
                <a:solidFill>
                  <a:srgbClr val="FFFFFF"/>
                </a:solidFill>
                <a:latin typeface="Georgia"/>
                <a:cs typeface="Georgia"/>
              </a:rPr>
              <a:t>,</a:t>
            </a:r>
            <a:r>
              <a:rPr sz="1100" spc="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sz="110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spc="-10" dirty="0">
                <a:solidFill>
                  <a:srgbClr val="FFFFFF"/>
                </a:solidFill>
                <a:latin typeface="Georgia"/>
                <a:cs typeface="Georgia"/>
              </a:rPr>
              <a:t>po</a:t>
            </a:r>
            <a:r>
              <a:rPr sz="1100" spc="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q</a:t>
            </a:r>
            <a:r>
              <a:rPr sz="1100" spc="-40" dirty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100" spc="-1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spc="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1100" spc="-1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spc="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20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110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spc="-55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spc="-40" dirty="0">
                <a:solidFill>
                  <a:srgbClr val="FFFFFF"/>
                </a:solidFill>
                <a:latin typeface="Georgia"/>
                <a:cs typeface="Georgia"/>
              </a:rPr>
              <a:t>gu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spc="-10" dirty="0">
                <a:solidFill>
                  <a:srgbClr val="FFFFFF"/>
                </a:solidFill>
                <a:latin typeface="Georgia"/>
                <a:cs typeface="Georgia"/>
              </a:rPr>
              <a:t>l  </a:t>
            </a:r>
            <a:r>
              <a:rPr sz="1100" spc="-40" dirty="0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ip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100" dirty="0">
                <a:solidFill>
                  <a:srgbClr val="FFFFFF"/>
                </a:solidFill>
                <a:latin typeface="Georgia"/>
                <a:cs typeface="Georgia"/>
              </a:rPr>
              <a:t>om</a:t>
            </a:r>
            <a:r>
              <a:rPr sz="1100" spc="-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100" spc="-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155" dirty="0">
                <a:solidFill>
                  <a:srgbClr val="FFFFFF"/>
                </a:solidFill>
                <a:latin typeface="Trebuchet MS"/>
                <a:cs typeface="Trebuchet MS"/>
              </a:rPr>
              <a:t>–</a:t>
            </a:r>
            <a:r>
              <a:rPr sz="11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spc="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55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10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100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q</a:t>
            </a:r>
            <a:r>
              <a:rPr sz="1100" spc="-40" dirty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spc="10" dirty="0">
                <a:solidFill>
                  <a:srgbClr val="FFFFFF"/>
                </a:solidFill>
                <a:latin typeface="Georgia"/>
                <a:cs typeface="Georgia"/>
              </a:rPr>
              <a:t>f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spc="20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100" spc="-70" dirty="0">
                <a:solidFill>
                  <a:srgbClr val="FFFFFF"/>
                </a:solidFill>
                <a:latin typeface="Georgia"/>
                <a:cs typeface="Georgia"/>
              </a:rPr>
              <a:t>!!</a:t>
            </a:r>
            <a:r>
              <a:rPr sz="1100" spc="-60" dirty="0">
                <a:solidFill>
                  <a:srgbClr val="FFFFFF"/>
                </a:solidFill>
                <a:latin typeface="Georgia"/>
                <a:cs typeface="Georgia"/>
              </a:rPr>
              <a:t>!</a:t>
            </a:r>
            <a:r>
              <a:rPr sz="1100" spc="-85" dirty="0">
                <a:solidFill>
                  <a:srgbClr val="FFFFFF"/>
                </a:solidFill>
                <a:latin typeface="Georgia"/>
                <a:cs typeface="Georgia"/>
              </a:rPr>
              <a:t>-</a:t>
            </a:r>
            <a:r>
              <a:rPr sz="1100" spc="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spc="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1100" spc="-1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1100" spc="15" dirty="0">
                <a:solidFill>
                  <a:srgbClr val="FFFFFF"/>
                </a:solidFill>
                <a:latin typeface="Georgia"/>
                <a:cs typeface="Georgia"/>
              </a:rPr>
              <a:t>ò</a:t>
            </a:r>
            <a:r>
              <a:rPr sz="1100" spc="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spc="-5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spc="35" dirty="0">
                <a:solidFill>
                  <a:srgbClr val="FFFFFF"/>
                </a:solidFill>
                <a:latin typeface="Georgia"/>
                <a:cs typeface="Georgia"/>
              </a:rPr>
              <a:t>z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100" spc="-8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e  </a:t>
            </a:r>
            <a:r>
              <a:rPr sz="1100" spc="-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100" spc="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100" spc="50" dirty="0">
                <a:solidFill>
                  <a:srgbClr val="FFFFFF"/>
                </a:solidFill>
                <a:latin typeface="Georgia"/>
                <a:cs typeface="Georgia"/>
              </a:rPr>
              <a:t>v</a:t>
            </a:r>
            <a:r>
              <a:rPr sz="110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spc="-8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100" spc="-8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spc="15" dirty="0">
                <a:solidFill>
                  <a:srgbClr val="FFFFFF"/>
                </a:solidFill>
                <a:latin typeface="Georgia"/>
                <a:cs typeface="Georgia"/>
              </a:rPr>
              <a:t>. </a:t>
            </a:r>
            <a:r>
              <a:rPr sz="1100" spc="100" dirty="0">
                <a:solidFill>
                  <a:srgbClr val="FFFFFF"/>
                </a:solidFill>
                <a:latin typeface="Georgia"/>
                <a:cs typeface="Georgia"/>
              </a:rPr>
              <a:t>G</a:t>
            </a:r>
            <a:r>
              <a:rPr sz="1100" spc="-8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100" spc="35" dirty="0">
                <a:solidFill>
                  <a:srgbClr val="FFFFFF"/>
                </a:solidFill>
                <a:latin typeface="Georgia"/>
                <a:cs typeface="Georgia"/>
              </a:rPr>
              <a:t>z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spc="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ll</a:t>
            </a:r>
            <a:r>
              <a:rPr sz="1100" spc="15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1100" spc="50" dirty="0">
                <a:solidFill>
                  <a:srgbClr val="FFFFFF"/>
                </a:solidFill>
                <a:latin typeface="Georgia"/>
                <a:cs typeface="Georgia"/>
              </a:rPr>
              <a:t>v</a:t>
            </a:r>
            <a:r>
              <a:rPr sz="110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100" spc="-40" dirty="0">
                <a:solidFill>
                  <a:srgbClr val="FFFFFF"/>
                </a:solidFill>
                <a:latin typeface="Georgia"/>
                <a:cs typeface="Georgia"/>
              </a:rPr>
              <a:t>g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spc="5" dirty="0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spc="-55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100" spc="15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sz="1100" spc="-10" dirty="0">
                <a:solidFill>
                  <a:srgbClr val="FFFFFF"/>
                </a:solidFill>
                <a:latin typeface="Georgia"/>
                <a:cs typeface="Georgia"/>
              </a:rPr>
              <a:t>i  </a:t>
            </a:r>
            <a:r>
              <a:rPr sz="1100" spc="-25" dirty="0">
                <a:solidFill>
                  <a:srgbClr val="FFFFFF"/>
                </a:solidFill>
                <a:latin typeface="Georgia"/>
                <a:cs typeface="Georgia"/>
              </a:rPr>
              <a:t>tantissime 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ore </a:t>
            </a:r>
            <a:r>
              <a:rPr sz="1100" spc="-25" dirty="0">
                <a:solidFill>
                  <a:srgbClr val="FFFFFF"/>
                </a:solidFill>
                <a:latin typeface="Georgia"/>
                <a:cs typeface="Georgia"/>
              </a:rPr>
              <a:t>di 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stage 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e tirocini, </a:t>
            </a:r>
            <a:r>
              <a:rPr sz="1100" spc="-10" dirty="0">
                <a:solidFill>
                  <a:srgbClr val="FFFFFF"/>
                </a:solidFill>
                <a:latin typeface="Georgia"/>
                <a:cs typeface="Georgia"/>
              </a:rPr>
              <a:t>i 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ragazzi 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ss</a:t>
            </a:r>
            <a:r>
              <a:rPr sz="110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spc="-55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100" spc="15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spc="-55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100" spc="-8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100" spc="-8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in</a:t>
            </a:r>
            <a:r>
              <a:rPr sz="1100" spc="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20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110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spc="-55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tt</a:t>
            </a:r>
            <a:r>
              <a:rPr sz="1100" spc="15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20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110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100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100" spc="-8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100" spc="-40" dirty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tt</a:t>
            </a:r>
            <a:r>
              <a:rPr sz="1100" spc="-40" dirty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1100" spc="-8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e  </a:t>
            </a:r>
            <a:r>
              <a:rPr sz="1100" spc="-40" dirty="0">
                <a:solidFill>
                  <a:srgbClr val="FFFFFF"/>
                </a:solidFill>
                <a:latin typeface="Georgia"/>
                <a:cs typeface="Georgia"/>
              </a:rPr>
              <a:t>g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Georgia"/>
                <a:cs typeface="Georgia"/>
              </a:rPr>
              <a:t>à</a:t>
            </a:r>
            <a:r>
              <a:rPr sz="1100" spc="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Georgia"/>
                <a:cs typeface="Georgia"/>
              </a:rPr>
              <a:t>du</a:t>
            </a:r>
            <a:r>
              <a:rPr sz="1100" spc="-8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100" spc="-55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100" spc="-1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spc="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spc="-10" dirty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1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spc="-8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100" spc="20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110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spc="-8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1100" spc="15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sz="1100" spc="-1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spc="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1100" spc="-1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100" spc="-40" dirty="0">
                <a:solidFill>
                  <a:srgbClr val="FFFFFF"/>
                </a:solidFill>
                <a:latin typeface="Georgia"/>
                <a:cs typeface="Georgia"/>
              </a:rPr>
              <a:t>ud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spc="20" dirty="0">
                <a:solidFill>
                  <a:srgbClr val="FFFFFF"/>
                </a:solidFill>
                <a:latin typeface="Georgia"/>
                <a:cs typeface="Georgia"/>
              </a:rPr>
              <a:t>,</a:t>
            </a:r>
            <a:r>
              <a:rPr sz="11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10" dirty="0">
                <a:solidFill>
                  <a:srgbClr val="FFFFFF"/>
                </a:solidFill>
                <a:latin typeface="Georgia"/>
                <a:cs typeface="Georgia"/>
              </a:rPr>
              <a:t>f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100" spc="20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spc="-55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100" spc="-40" dirty="0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sz="1100" spc="10" dirty="0">
                <a:solidFill>
                  <a:srgbClr val="FFFFFF"/>
                </a:solidFill>
                <a:latin typeface="Georgia"/>
                <a:cs typeface="Georgia"/>
              </a:rPr>
              <a:t>o  </a:t>
            </a:r>
            <a:r>
              <a:rPr sz="1100" spc="-25" dirty="0">
                <a:solidFill>
                  <a:srgbClr val="FFFFFF"/>
                </a:solidFill>
                <a:latin typeface="Georgia"/>
                <a:cs typeface="Georgia"/>
              </a:rPr>
              <a:t>esperienze diverse 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e 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orientando 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meglio 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le 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10" dirty="0">
                <a:solidFill>
                  <a:srgbClr val="FFFFFF"/>
                </a:solidFill>
                <a:latin typeface="Georgia"/>
                <a:cs typeface="Georgia"/>
              </a:rPr>
              <a:t>f</a:t>
            </a:r>
            <a:r>
              <a:rPr sz="1100" spc="-40" dirty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100" spc="-40" dirty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1100" spc="-8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1100" spc="20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elt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100" spc="50" dirty="0">
                <a:solidFill>
                  <a:srgbClr val="FFFFFF"/>
                </a:solidFill>
                <a:latin typeface="Georgia"/>
                <a:cs typeface="Georgia"/>
              </a:rPr>
              <a:t>v</a:t>
            </a:r>
            <a:r>
              <a:rPr sz="110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spc="-8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spc="50" dirty="0">
                <a:solidFill>
                  <a:srgbClr val="FFFFFF"/>
                </a:solidFill>
                <a:latin typeface="Georgia"/>
                <a:cs typeface="Georgia"/>
              </a:rPr>
              <a:t>v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spc="15" dirty="0">
                <a:solidFill>
                  <a:srgbClr val="FFFFFF"/>
                </a:solidFill>
                <a:latin typeface="Georgia"/>
                <a:cs typeface="Georgia"/>
              </a:rPr>
              <a:t>.</a:t>
            </a:r>
            <a:r>
              <a:rPr sz="11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114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110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spc="-55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spc="-40" dirty="0">
                <a:solidFill>
                  <a:srgbClr val="FFFFFF"/>
                </a:solidFill>
                <a:latin typeface="Georgia"/>
                <a:cs typeface="Georgia"/>
              </a:rPr>
              <a:t>gu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spc="-55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100" spc="-40" dirty="0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sz="1100" spc="15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n  </a:t>
            </a:r>
            <a:r>
              <a:rPr sz="1100" spc="-40" dirty="0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ip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100" dirty="0">
                <a:solidFill>
                  <a:srgbClr val="FFFFFF"/>
                </a:solidFill>
                <a:latin typeface="Georgia"/>
                <a:cs typeface="Georgia"/>
              </a:rPr>
              <a:t>om</a:t>
            </a:r>
            <a:r>
              <a:rPr sz="1100" spc="-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100" spc="-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r>
              <a:rPr sz="1100" spc="-50" dirty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110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spc="-1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spc="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100" spc="-55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100" spc="20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1100" spc="-45" dirty="0">
                <a:solidFill>
                  <a:srgbClr val="FFFFFF"/>
                </a:solidFill>
                <a:latin typeface="Georgia"/>
                <a:cs typeface="Georgia"/>
              </a:rPr>
              <a:t>h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50" dirty="0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r>
              <a:rPr sz="1100" spc="-6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10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1100" spc="-1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spc="-40" dirty="0">
                <a:solidFill>
                  <a:srgbClr val="FFFFFF"/>
                </a:solidFill>
                <a:latin typeface="Georgia"/>
                <a:cs typeface="Georgia"/>
              </a:rPr>
              <a:t>gu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spc="-8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spc="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40" dirty="0">
                <a:solidFill>
                  <a:srgbClr val="FFFFFF"/>
                </a:solidFill>
                <a:latin typeface="Georgia"/>
                <a:cs typeface="Georgia"/>
              </a:rPr>
              <a:t>g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100" spc="-1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spc="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1100" spc="-1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100" spc="-40" dirty="0">
                <a:solidFill>
                  <a:srgbClr val="FFFFFF"/>
                </a:solidFill>
                <a:latin typeface="Georgia"/>
                <a:cs typeface="Georgia"/>
              </a:rPr>
              <a:t>ud</a:t>
            </a:r>
            <a:r>
              <a:rPr sz="1100" spc="-1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1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1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100" spc="10" dirty="0">
                <a:solidFill>
                  <a:srgbClr val="FFFFFF"/>
                </a:solidFill>
                <a:latin typeface="Georgia"/>
                <a:cs typeface="Georgia"/>
              </a:rPr>
              <a:t>o  </a:t>
            </a:r>
            <a:r>
              <a:rPr sz="1100" spc="-30" dirty="0">
                <a:solidFill>
                  <a:srgbClr val="FFFFFF"/>
                </a:solidFill>
                <a:latin typeface="Georgia"/>
                <a:cs typeface="Georgia"/>
              </a:rPr>
              <a:t>desideri.</a:t>
            </a:r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700" y="4014787"/>
            <a:ext cx="3550920" cy="156845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ct val="92400"/>
              </a:lnSpc>
              <a:spcBef>
                <a:spcPts val="320"/>
              </a:spcBef>
              <a:tabLst>
                <a:tab pos="1240790" algn="l"/>
                <a:tab pos="1877695" algn="l"/>
                <a:tab pos="3364865" algn="l"/>
              </a:tabLst>
            </a:pPr>
            <a:r>
              <a:rPr sz="2150" i="1" spc="15" dirty="0">
                <a:solidFill>
                  <a:srgbClr val="8F96DF"/>
                </a:solidFill>
                <a:latin typeface="Comic Sans MS"/>
                <a:cs typeface="Comic Sans MS"/>
              </a:rPr>
              <a:t>DALLA</a:t>
            </a:r>
            <a:r>
              <a:rPr sz="2150" i="1" spc="20" dirty="0">
                <a:solidFill>
                  <a:srgbClr val="8F96DF"/>
                </a:solidFill>
                <a:latin typeface="Comic Sans MS"/>
                <a:cs typeface="Comic Sans MS"/>
              </a:rPr>
              <a:t> </a:t>
            </a:r>
            <a:r>
              <a:rPr sz="2150" i="1" spc="10" dirty="0">
                <a:solidFill>
                  <a:srgbClr val="8F96DF"/>
                </a:solidFill>
                <a:latin typeface="Comic Sans MS"/>
                <a:cs typeface="Comic Sans MS"/>
              </a:rPr>
              <a:t>TERZA </a:t>
            </a:r>
            <a:r>
              <a:rPr sz="2150" i="1" spc="15" dirty="0">
                <a:solidFill>
                  <a:srgbClr val="8F96DF"/>
                </a:solidFill>
                <a:latin typeface="Comic Sans MS"/>
                <a:cs typeface="Comic Sans MS"/>
              </a:rPr>
              <a:t> </a:t>
            </a:r>
            <a:r>
              <a:rPr sz="2150" i="1" spc="20" dirty="0">
                <a:solidFill>
                  <a:srgbClr val="8F96DF"/>
                </a:solidFill>
                <a:latin typeface="Comic Sans MS"/>
                <a:cs typeface="Comic Sans MS"/>
              </a:rPr>
              <a:t>ESPERIENZA </a:t>
            </a:r>
            <a:r>
              <a:rPr sz="2150" i="1" spc="25" dirty="0">
                <a:solidFill>
                  <a:srgbClr val="8F96DF"/>
                </a:solidFill>
                <a:latin typeface="Comic Sans MS"/>
                <a:cs typeface="Comic Sans MS"/>
              </a:rPr>
              <a:t> </a:t>
            </a:r>
            <a:r>
              <a:rPr sz="2150" i="1" spc="20" dirty="0">
                <a:solidFill>
                  <a:srgbClr val="8F96DF"/>
                </a:solidFill>
                <a:latin typeface="Comic Sans MS"/>
                <a:cs typeface="Comic Sans MS"/>
              </a:rPr>
              <a:t>FORMATIVA	</a:t>
            </a:r>
            <a:r>
              <a:rPr sz="2150" i="1" spc="-5" dirty="0">
                <a:solidFill>
                  <a:srgbClr val="8F96DF"/>
                </a:solidFill>
                <a:latin typeface="Comic Sans MS"/>
                <a:cs typeface="Comic Sans MS"/>
              </a:rPr>
              <a:t>CHE </a:t>
            </a:r>
            <a:r>
              <a:rPr sz="2150" i="1" dirty="0">
                <a:solidFill>
                  <a:srgbClr val="8F96DF"/>
                </a:solidFill>
                <a:latin typeface="Comic Sans MS"/>
                <a:cs typeface="Comic Sans MS"/>
              </a:rPr>
              <a:t> </a:t>
            </a:r>
            <a:r>
              <a:rPr sz="2150" i="1" spc="-15" dirty="0">
                <a:solidFill>
                  <a:srgbClr val="8F96DF"/>
                </a:solidFill>
                <a:latin typeface="Comic Sans MS"/>
                <a:cs typeface="Comic Sans MS"/>
              </a:rPr>
              <a:t>U</a:t>
            </a:r>
            <a:r>
              <a:rPr sz="2150" i="1" spc="10" dirty="0">
                <a:solidFill>
                  <a:srgbClr val="8F96DF"/>
                </a:solidFill>
                <a:latin typeface="Comic Sans MS"/>
                <a:cs typeface="Comic Sans MS"/>
              </a:rPr>
              <a:t>N</a:t>
            </a:r>
            <a:r>
              <a:rPr sz="2150" i="1" spc="20" dirty="0">
                <a:solidFill>
                  <a:srgbClr val="8F96DF"/>
                </a:solidFill>
                <a:latin typeface="Comic Sans MS"/>
                <a:cs typeface="Comic Sans MS"/>
              </a:rPr>
              <a:t>I</a:t>
            </a:r>
            <a:r>
              <a:rPr sz="2150" i="1" spc="5" dirty="0">
                <a:solidFill>
                  <a:srgbClr val="8F96DF"/>
                </a:solidFill>
                <a:latin typeface="Comic Sans MS"/>
                <a:cs typeface="Comic Sans MS"/>
              </a:rPr>
              <a:t>S</a:t>
            </a:r>
            <a:r>
              <a:rPr sz="2150" i="1" spc="-25" dirty="0">
                <a:solidFill>
                  <a:srgbClr val="8F96DF"/>
                </a:solidFill>
                <a:latin typeface="Comic Sans MS"/>
                <a:cs typeface="Comic Sans MS"/>
              </a:rPr>
              <a:t>C</a:t>
            </a:r>
            <a:r>
              <a:rPr sz="2150" i="1" spc="15" dirty="0">
                <a:solidFill>
                  <a:srgbClr val="8F96DF"/>
                </a:solidFill>
                <a:latin typeface="Comic Sans MS"/>
                <a:cs typeface="Comic Sans MS"/>
              </a:rPr>
              <a:t>E</a:t>
            </a:r>
            <a:r>
              <a:rPr sz="2150" i="1" dirty="0">
                <a:solidFill>
                  <a:srgbClr val="8F96DF"/>
                </a:solidFill>
                <a:latin typeface="Comic Sans MS"/>
                <a:cs typeface="Comic Sans MS"/>
              </a:rPr>
              <a:t>	</a:t>
            </a:r>
            <a:r>
              <a:rPr sz="2150" i="1" spc="-25" dirty="0">
                <a:solidFill>
                  <a:srgbClr val="8F96DF"/>
                </a:solidFill>
                <a:latin typeface="Comic Sans MS"/>
                <a:cs typeface="Comic Sans MS"/>
              </a:rPr>
              <a:t>C</a:t>
            </a:r>
            <a:r>
              <a:rPr sz="2150" i="1" spc="5" dirty="0">
                <a:solidFill>
                  <a:srgbClr val="8F96DF"/>
                </a:solidFill>
                <a:latin typeface="Comic Sans MS"/>
                <a:cs typeface="Comic Sans MS"/>
              </a:rPr>
              <a:t>O</a:t>
            </a:r>
            <a:r>
              <a:rPr sz="2150" i="1" spc="10" dirty="0">
                <a:solidFill>
                  <a:srgbClr val="8F96DF"/>
                </a:solidFill>
                <a:latin typeface="Comic Sans MS"/>
                <a:cs typeface="Comic Sans MS"/>
              </a:rPr>
              <a:t>N</a:t>
            </a:r>
            <a:r>
              <a:rPr sz="2150" i="1" spc="5" dirty="0">
                <a:solidFill>
                  <a:srgbClr val="8F96DF"/>
                </a:solidFill>
                <a:latin typeface="Comic Sans MS"/>
                <a:cs typeface="Comic Sans MS"/>
              </a:rPr>
              <a:t>OS</a:t>
            </a:r>
            <a:r>
              <a:rPr sz="2150" i="1" spc="50" dirty="0">
                <a:solidFill>
                  <a:srgbClr val="8F96DF"/>
                </a:solidFill>
                <a:latin typeface="Comic Sans MS"/>
                <a:cs typeface="Comic Sans MS"/>
              </a:rPr>
              <a:t>C</a:t>
            </a:r>
            <a:r>
              <a:rPr sz="2150" i="1" spc="75" dirty="0">
                <a:solidFill>
                  <a:srgbClr val="8F96DF"/>
                </a:solidFill>
                <a:latin typeface="Comic Sans MS"/>
                <a:cs typeface="Comic Sans MS"/>
              </a:rPr>
              <a:t>E</a:t>
            </a:r>
            <a:r>
              <a:rPr sz="2150" i="1" spc="85" dirty="0">
                <a:solidFill>
                  <a:srgbClr val="8F96DF"/>
                </a:solidFill>
                <a:latin typeface="Comic Sans MS"/>
                <a:cs typeface="Comic Sans MS"/>
              </a:rPr>
              <a:t>N</a:t>
            </a:r>
            <a:r>
              <a:rPr sz="2150" i="1" spc="5" dirty="0">
                <a:solidFill>
                  <a:srgbClr val="8F96DF"/>
                </a:solidFill>
                <a:latin typeface="Comic Sans MS"/>
                <a:cs typeface="Comic Sans MS"/>
              </a:rPr>
              <a:t>Z</a:t>
            </a:r>
            <a:r>
              <a:rPr sz="2150" i="1" spc="20" dirty="0">
                <a:solidFill>
                  <a:srgbClr val="8F96DF"/>
                </a:solidFill>
                <a:latin typeface="Comic Sans MS"/>
                <a:cs typeface="Comic Sans MS"/>
              </a:rPr>
              <a:t>A</a:t>
            </a:r>
            <a:r>
              <a:rPr sz="2150" i="1" dirty="0">
                <a:solidFill>
                  <a:srgbClr val="8F96DF"/>
                </a:solidFill>
                <a:latin typeface="Comic Sans MS"/>
                <a:cs typeface="Comic Sans MS"/>
              </a:rPr>
              <a:t>	</a:t>
            </a:r>
            <a:r>
              <a:rPr sz="2150" i="1" spc="10" dirty="0">
                <a:solidFill>
                  <a:srgbClr val="8F96DF"/>
                </a:solidFill>
                <a:latin typeface="Comic Sans MS"/>
                <a:cs typeface="Comic Sans MS"/>
              </a:rPr>
              <a:t>E  </a:t>
            </a:r>
            <a:r>
              <a:rPr sz="2150" i="1" spc="5" dirty="0">
                <a:solidFill>
                  <a:srgbClr val="8F96DF"/>
                </a:solidFill>
                <a:latin typeface="Comic Sans MS"/>
                <a:cs typeface="Comic Sans MS"/>
              </a:rPr>
              <a:t>SAPER</a:t>
            </a:r>
            <a:r>
              <a:rPr sz="2150" i="1" spc="305" dirty="0">
                <a:solidFill>
                  <a:srgbClr val="8F96DF"/>
                </a:solidFill>
                <a:latin typeface="Comic Sans MS"/>
                <a:cs typeface="Comic Sans MS"/>
              </a:rPr>
              <a:t> </a:t>
            </a:r>
            <a:r>
              <a:rPr sz="2150" i="1" spc="10" dirty="0">
                <a:solidFill>
                  <a:srgbClr val="8F96DF"/>
                </a:solidFill>
                <a:latin typeface="Comic Sans MS"/>
                <a:cs typeface="Comic Sans MS"/>
              </a:rPr>
              <a:t>FARE…</a:t>
            </a:r>
            <a:endParaRPr sz="215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100" y="714375"/>
            <a:ext cx="10591800" cy="30861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881626" y="4119626"/>
            <a:ext cx="10160" cy="2019935"/>
          </a:xfrm>
          <a:custGeom>
            <a:avLst/>
            <a:gdLst/>
            <a:ahLst/>
            <a:cxnLst/>
            <a:rect l="l" t="t" r="r" b="b"/>
            <a:pathLst>
              <a:path w="10160" h="2019935">
                <a:moveTo>
                  <a:pt x="0" y="2019452"/>
                </a:moveTo>
                <a:lnTo>
                  <a:pt x="977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47054" y="4146486"/>
            <a:ext cx="2900045" cy="1316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b="1" i="1" spc="-175" dirty="0">
                <a:solidFill>
                  <a:srgbClr val="7E7E7E"/>
                </a:solidFill>
                <a:latin typeface="Cambria"/>
                <a:cs typeface="Cambria"/>
              </a:rPr>
              <a:t>21</a:t>
            </a:r>
            <a:r>
              <a:rPr sz="2000" b="1" i="1" spc="-155" dirty="0">
                <a:solidFill>
                  <a:srgbClr val="7E7E7E"/>
                </a:solidFill>
                <a:latin typeface="Cambria"/>
                <a:cs typeface="Cambria"/>
              </a:rPr>
              <a:t>0</a:t>
            </a:r>
            <a:r>
              <a:rPr sz="2000" b="1" i="1" spc="-10" dirty="0">
                <a:solidFill>
                  <a:srgbClr val="7E7E7E"/>
                </a:solidFill>
                <a:latin typeface="Cambria"/>
                <a:cs typeface="Cambria"/>
              </a:rPr>
              <a:t> </a:t>
            </a:r>
            <a:r>
              <a:rPr sz="2000" b="1" i="1" spc="-185" dirty="0">
                <a:solidFill>
                  <a:srgbClr val="7E7E7E"/>
                </a:solidFill>
                <a:latin typeface="Cambria"/>
                <a:cs typeface="Cambria"/>
              </a:rPr>
              <a:t>o</a:t>
            </a:r>
            <a:r>
              <a:rPr sz="2000" b="1" i="1" spc="-170" dirty="0">
                <a:solidFill>
                  <a:srgbClr val="7E7E7E"/>
                </a:solidFill>
                <a:latin typeface="Cambria"/>
                <a:cs typeface="Cambria"/>
              </a:rPr>
              <a:t>r</a:t>
            </a:r>
            <a:r>
              <a:rPr sz="2000" b="1" i="1" spc="-195" dirty="0">
                <a:solidFill>
                  <a:srgbClr val="7E7E7E"/>
                </a:solidFill>
                <a:latin typeface="Cambria"/>
                <a:cs typeface="Cambria"/>
              </a:rPr>
              <a:t>e</a:t>
            </a:r>
            <a:r>
              <a:rPr sz="2000" b="1" i="1" spc="35" dirty="0">
                <a:solidFill>
                  <a:srgbClr val="7E7E7E"/>
                </a:solidFill>
                <a:latin typeface="Cambria"/>
                <a:cs typeface="Cambria"/>
              </a:rPr>
              <a:t> </a:t>
            </a:r>
            <a:r>
              <a:rPr sz="2000" b="1" i="1" spc="-125" dirty="0">
                <a:solidFill>
                  <a:srgbClr val="7E7E7E"/>
                </a:solidFill>
                <a:latin typeface="Cambria"/>
                <a:cs typeface="Cambria"/>
              </a:rPr>
              <a:t>n</a:t>
            </a:r>
            <a:r>
              <a:rPr sz="2000" b="1" i="1" spc="-175" dirty="0">
                <a:solidFill>
                  <a:srgbClr val="7E7E7E"/>
                </a:solidFill>
                <a:latin typeface="Cambria"/>
                <a:cs typeface="Cambria"/>
              </a:rPr>
              <a:t>e</a:t>
            </a:r>
            <a:r>
              <a:rPr sz="2000" b="1" i="1" spc="-25" dirty="0">
                <a:solidFill>
                  <a:srgbClr val="7E7E7E"/>
                </a:solidFill>
                <a:latin typeface="Cambria"/>
                <a:cs typeface="Cambria"/>
              </a:rPr>
              <a:t>l</a:t>
            </a:r>
            <a:r>
              <a:rPr sz="2000" b="1" i="1" spc="40" dirty="0">
                <a:solidFill>
                  <a:srgbClr val="7E7E7E"/>
                </a:solidFill>
                <a:latin typeface="Cambria"/>
                <a:cs typeface="Cambria"/>
              </a:rPr>
              <a:t> </a:t>
            </a:r>
            <a:r>
              <a:rPr sz="2000" b="1" i="1" spc="-175" dirty="0">
                <a:solidFill>
                  <a:srgbClr val="7E7E7E"/>
                </a:solidFill>
                <a:latin typeface="Cambria"/>
                <a:cs typeface="Cambria"/>
              </a:rPr>
              <a:t>p</a:t>
            </a:r>
            <a:r>
              <a:rPr sz="2000" b="1" i="1" spc="-170" dirty="0">
                <a:solidFill>
                  <a:srgbClr val="7E7E7E"/>
                </a:solidFill>
                <a:latin typeface="Cambria"/>
                <a:cs typeface="Cambria"/>
              </a:rPr>
              <a:t>r</a:t>
            </a:r>
            <a:r>
              <a:rPr sz="2000" b="1" i="1" spc="-185" dirty="0">
                <a:solidFill>
                  <a:srgbClr val="7E7E7E"/>
                </a:solidFill>
                <a:latin typeface="Cambria"/>
                <a:cs typeface="Cambria"/>
              </a:rPr>
              <a:t>o</a:t>
            </a:r>
            <a:r>
              <a:rPr sz="2000" b="1" i="1" spc="-45" dirty="0">
                <a:solidFill>
                  <a:srgbClr val="7E7E7E"/>
                </a:solidFill>
                <a:latin typeface="Cambria"/>
                <a:cs typeface="Cambria"/>
              </a:rPr>
              <a:t>f</a:t>
            </a:r>
            <a:r>
              <a:rPr sz="2000" b="1" i="1" spc="-175" dirty="0">
                <a:solidFill>
                  <a:srgbClr val="7E7E7E"/>
                </a:solidFill>
                <a:latin typeface="Cambria"/>
                <a:cs typeface="Cambria"/>
              </a:rPr>
              <a:t>e</a:t>
            </a:r>
            <a:r>
              <a:rPr sz="2000" b="1" i="1" spc="-215" dirty="0">
                <a:solidFill>
                  <a:srgbClr val="7E7E7E"/>
                </a:solidFill>
                <a:latin typeface="Cambria"/>
                <a:cs typeface="Cambria"/>
              </a:rPr>
              <a:t>ss</a:t>
            </a:r>
            <a:r>
              <a:rPr sz="2000" b="1" i="1" spc="-10" dirty="0">
                <a:solidFill>
                  <a:srgbClr val="7E7E7E"/>
                </a:solidFill>
                <a:latin typeface="Cambria"/>
                <a:cs typeface="Cambria"/>
              </a:rPr>
              <a:t>i</a:t>
            </a:r>
            <a:r>
              <a:rPr sz="2000" b="1" i="1" spc="-185" dirty="0">
                <a:solidFill>
                  <a:srgbClr val="7E7E7E"/>
                </a:solidFill>
                <a:latin typeface="Cambria"/>
                <a:cs typeface="Cambria"/>
              </a:rPr>
              <a:t>o</a:t>
            </a:r>
            <a:r>
              <a:rPr sz="2000" b="1" i="1" spc="-135" dirty="0">
                <a:solidFill>
                  <a:srgbClr val="7E7E7E"/>
                </a:solidFill>
                <a:latin typeface="Cambria"/>
                <a:cs typeface="Cambria"/>
              </a:rPr>
              <a:t>n</a:t>
            </a:r>
            <a:r>
              <a:rPr sz="2000" b="1" i="1" spc="-155" dirty="0">
                <a:solidFill>
                  <a:srgbClr val="7E7E7E"/>
                </a:solidFill>
                <a:latin typeface="Cambria"/>
                <a:cs typeface="Cambria"/>
              </a:rPr>
              <a:t>a</a:t>
            </a:r>
            <a:r>
              <a:rPr sz="2000" b="1" i="1" spc="5" dirty="0">
                <a:solidFill>
                  <a:srgbClr val="7E7E7E"/>
                </a:solidFill>
                <a:latin typeface="Cambria"/>
                <a:cs typeface="Cambria"/>
              </a:rPr>
              <a:t>l</a:t>
            </a:r>
            <a:r>
              <a:rPr sz="2000" b="1" i="1" spc="-195" dirty="0">
                <a:solidFill>
                  <a:srgbClr val="7E7E7E"/>
                </a:solidFill>
                <a:latin typeface="Cambria"/>
                <a:cs typeface="Cambria"/>
              </a:rPr>
              <a:t>e</a:t>
            </a:r>
            <a:endParaRPr sz="2000">
              <a:latin typeface="Cambria"/>
              <a:cs typeface="Cambria"/>
            </a:endParaRPr>
          </a:p>
          <a:p>
            <a:pPr marL="12700" marR="5080">
              <a:lnSpc>
                <a:spcPct val="159600"/>
              </a:lnSpc>
              <a:spcBef>
                <a:spcPts val="7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b="1" spc="15" dirty="0">
                <a:solidFill>
                  <a:srgbClr val="7E7E7E"/>
                </a:solidFill>
                <a:latin typeface="Times New Roman"/>
                <a:cs typeface="Times New Roman"/>
              </a:rPr>
              <a:t>150</a:t>
            </a:r>
            <a:r>
              <a:rPr sz="2000" b="1" spc="35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7E7E7E"/>
                </a:solidFill>
                <a:latin typeface="Georgia"/>
                <a:cs typeface="Georgia"/>
              </a:rPr>
              <a:t>ore</a:t>
            </a:r>
            <a:r>
              <a:rPr sz="2000" spc="-65" dirty="0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sz="2000" spc="-50" dirty="0">
                <a:solidFill>
                  <a:srgbClr val="7E7E7E"/>
                </a:solidFill>
                <a:latin typeface="Georgia"/>
                <a:cs typeface="Georgia"/>
              </a:rPr>
              <a:t>nel</a:t>
            </a:r>
            <a:r>
              <a:rPr sz="2000" spc="15" dirty="0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sz="2000" spc="-30" dirty="0">
                <a:solidFill>
                  <a:srgbClr val="7E7E7E"/>
                </a:solidFill>
                <a:latin typeface="Georgia"/>
                <a:cs typeface="Georgia"/>
              </a:rPr>
              <a:t>tecnico </a:t>
            </a:r>
            <a:r>
              <a:rPr sz="2000" spc="-25" dirty="0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sz="2000" spc="-75" dirty="0">
                <a:solidFill>
                  <a:srgbClr val="7E7E7E"/>
                </a:solidFill>
                <a:latin typeface="Georgia"/>
                <a:cs typeface="Georgia"/>
              </a:rPr>
              <a:t>r</a:t>
            </a:r>
            <a:r>
              <a:rPr sz="2000" spc="5" dirty="0">
                <a:solidFill>
                  <a:srgbClr val="7E7E7E"/>
                </a:solidFill>
                <a:latin typeface="Georgia"/>
                <a:cs typeface="Georgia"/>
              </a:rPr>
              <a:t>i</a:t>
            </a:r>
            <a:r>
              <a:rPr sz="2000" spc="-114" dirty="0">
                <a:solidFill>
                  <a:srgbClr val="7E7E7E"/>
                </a:solidFill>
                <a:latin typeface="Georgia"/>
                <a:cs typeface="Georgia"/>
              </a:rPr>
              <a:t>s</a:t>
            </a:r>
            <a:r>
              <a:rPr sz="2000" spc="-100" dirty="0">
                <a:solidFill>
                  <a:srgbClr val="7E7E7E"/>
                </a:solidFill>
                <a:latin typeface="Georgia"/>
                <a:cs typeface="Georgia"/>
              </a:rPr>
              <a:t>p</a:t>
            </a:r>
            <a:r>
              <a:rPr sz="2000" spc="-70" dirty="0">
                <a:solidFill>
                  <a:srgbClr val="7E7E7E"/>
                </a:solidFill>
                <a:latin typeface="Georgia"/>
                <a:cs typeface="Georgia"/>
              </a:rPr>
              <a:t>e</a:t>
            </a:r>
            <a:r>
              <a:rPr sz="2000" spc="-95" dirty="0">
                <a:solidFill>
                  <a:srgbClr val="7E7E7E"/>
                </a:solidFill>
                <a:latin typeface="Georgia"/>
                <a:cs typeface="Georgia"/>
              </a:rPr>
              <a:t>tt</a:t>
            </a:r>
            <a:r>
              <a:rPr sz="2000" spc="20" dirty="0">
                <a:solidFill>
                  <a:srgbClr val="7E7E7E"/>
                </a:solidFill>
                <a:latin typeface="Georgia"/>
                <a:cs typeface="Georgia"/>
              </a:rPr>
              <a:t>o</a:t>
            </a:r>
            <a:r>
              <a:rPr sz="2000" spc="-10" dirty="0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sz="2000" spc="-35" dirty="0">
                <a:solidFill>
                  <a:srgbClr val="7E7E7E"/>
                </a:solidFill>
                <a:latin typeface="Georgia"/>
                <a:cs typeface="Georgia"/>
              </a:rPr>
              <a:t>a</a:t>
            </a:r>
            <a:r>
              <a:rPr sz="2000" spc="-50" dirty="0">
                <a:solidFill>
                  <a:srgbClr val="7E7E7E"/>
                </a:solidFill>
                <a:latin typeface="Georgia"/>
                <a:cs typeface="Georgia"/>
              </a:rPr>
              <a:t>ll</a:t>
            </a:r>
            <a:r>
              <a:rPr sz="2000" spc="-40" dirty="0">
                <a:solidFill>
                  <a:srgbClr val="7E7E7E"/>
                </a:solidFill>
                <a:latin typeface="Georgia"/>
                <a:cs typeface="Georgia"/>
              </a:rPr>
              <a:t>e</a:t>
            </a:r>
            <a:r>
              <a:rPr sz="2000" spc="10" dirty="0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sz="2000" spc="-90" dirty="0">
                <a:solidFill>
                  <a:srgbClr val="7E7E7E"/>
                </a:solidFill>
                <a:latin typeface="Georgia"/>
                <a:cs typeface="Georgia"/>
              </a:rPr>
              <a:t>9</a:t>
            </a:r>
            <a:r>
              <a:rPr sz="2000" spc="-195" dirty="0">
                <a:solidFill>
                  <a:srgbClr val="7E7E7E"/>
                </a:solidFill>
                <a:latin typeface="Georgia"/>
                <a:cs typeface="Georgia"/>
              </a:rPr>
              <a:t>0</a:t>
            </a:r>
            <a:r>
              <a:rPr sz="2000" spc="-20" dirty="0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sz="2000" spc="40" dirty="0">
                <a:solidFill>
                  <a:srgbClr val="7E7E7E"/>
                </a:solidFill>
                <a:latin typeface="Georgia"/>
                <a:cs typeface="Georgia"/>
              </a:rPr>
              <a:t>o</a:t>
            </a:r>
            <a:r>
              <a:rPr sz="2000" spc="-75" dirty="0">
                <a:solidFill>
                  <a:srgbClr val="7E7E7E"/>
                </a:solidFill>
                <a:latin typeface="Georgia"/>
                <a:cs typeface="Georgia"/>
              </a:rPr>
              <a:t>r</a:t>
            </a:r>
            <a:r>
              <a:rPr sz="2000" spc="-40" dirty="0">
                <a:solidFill>
                  <a:srgbClr val="7E7E7E"/>
                </a:solidFill>
                <a:latin typeface="Georgia"/>
                <a:cs typeface="Georgia"/>
              </a:rPr>
              <a:t>e </a:t>
            </a:r>
            <a:r>
              <a:rPr sz="2000" spc="-30" dirty="0">
                <a:solidFill>
                  <a:srgbClr val="7E7E7E"/>
                </a:solidFill>
                <a:latin typeface="Georgia"/>
                <a:cs typeface="Georgia"/>
              </a:rPr>
              <a:t>d</a:t>
            </a:r>
            <a:r>
              <a:rPr sz="2000" spc="-70" dirty="0">
                <a:solidFill>
                  <a:srgbClr val="7E7E7E"/>
                </a:solidFill>
                <a:latin typeface="Georgia"/>
                <a:cs typeface="Georgia"/>
              </a:rPr>
              <a:t>e</a:t>
            </a:r>
            <a:r>
              <a:rPr sz="2000" spc="-20" dirty="0">
                <a:solidFill>
                  <a:srgbClr val="7E7E7E"/>
                </a:solidFill>
                <a:latin typeface="Georgia"/>
                <a:cs typeface="Georgia"/>
              </a:rPr>
              <a:t>i</a:t>
            </a:r>
            <a:r>
              <a:rPr sz="2000" dirty="0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sz="2000" spc="-50" dirty="0">
                <a:solidFill>
                  <a:srgbClr val="7E7E7E"/>
                </a:solidFill>
                <a:latin typeface="Georgia"/>
                <a:cs typeface="Georgia"/>
              </a:rPr>
              <a:t>l</a:t>
            </a:r>
            <a:r>
              <a:rPr sz="2000" spc="5" dirty="0">
                <a:solidFill>
                  <a:srgbClr val="7E7E7E"/>
                </a:solidFill>
                <a:latin typeface="Georgia"/>
                <a:cs typeface="Georgia"/>
              </a:rPr>
              <a:t>i</a:t>
            </a:r>
            <a:r>
              <a:rPr sz="2000" spc="-10" dirty="0">
                <a:solidFill>
                  <a:srgbClr val="7E7E7E"/>
                </a:solidFill>
                <a:latin typeface="Georgia"/>
                <a:cs typeface="Georgia"/>
              </a:rPr>
              <a:t>c</a:t>
            </a:r>
            <a:r>
              <a:rPr sz="2000" spc="-70" dirty="0">
                <a:solidFill>
                  <a:srgbClr val="7E7E7E"/>
                </a:solidFill>
                <a:latin typeface="Georgia"/>
                <a:cs typeface="Georgia"/>
              </a:rPr>
              <a:t>e</a:t>
            </a:r>
            <a:r>
              <a:rPr sz="2000" spc="-20" dirty="0">
                <a:solidFill>
                  <a:srgbClr val="7E7E7E"/>
                </a:solidFill>
                <a:latin typeface="Georgia"/>
                <a:cs typeface="Georgia"/>
              </a:rPr>
              <a:t>i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2800" y="923289"/>
            <a:ext cx="3213735" cy="1056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sz="3350" spc="10" dirty="0">
                <a:solidFill>
                  <a:srgbClr val="183B5D"/>
                </a:solidFill>
              </a:rPr>
              <a:t>SERVIZI </a:t>
            </a:r>
            <a:r>
              <a:rPr sz="3350" spc="15" dirty="0">
                <a:solidFill>
                  <a:srgbClr val="183B5D"/>
                </a:solidFill>
              </a:rPr>
              <a:t> </a:t>
            </a:r>
            <a:r>
              <a:rPr sz="3350" spc="5" dirty="0">
                <a:solidFill>
                  <a:srgbClr val="183B5D"/>
                </a:solidFill>
              </a:rPr>
              <a:t>C</a:t>
            </a:r>
            <a:r>
              <a:rPr sz="3350" spc="15" dirty="0">
                <a:solidFill>
                  <a:srgbClr val="183B5D"/>
                </a:solidFill>
              </a:rPr>
              <a:t>O</a:t>
            </a:r>
            <a:r>
              <a:rPr sz="3350" spc="40" dirty="0">
                <a:solidFill>
                  <a:srgbClr val="183B5D"/>
                </a:solidFill>
              </a:rPr>
              <a:t>M</a:t>
            </a:r>
            <a:r>
              <a:rPr sz="3350" spc="35" dirty="0">
                <a:solidFill>
                  <a:srgbClr val="183B5D"/>
                </a:solidFill>
              </a:rPr>
              <a:t>M</a:t>
            </a:r>
            <a:r>
              <a:rPr sz="3350" spc="15" dirty="0">
                <a:solidFill>
                  <a:srgbClr val="183B5D"/>
                </a:solidFill>
              </a:rPr>
              <a:t>E</a:t>
            </a:r>
            <a:r>
              <a:rPr sz="3350" spc="-15" dirty="0">
                <a:solidFill>
                  <a:srgbClr val="183B5D"/>
                </a:solidFill>
              </a:rPr>
              <a:t>R</a:t>
            </a:r>
            <a:r>
              <a:rPr sz="3350" spc="5" dirty="0">
                <a:solidFill>
                  <a:srgbClr val="183B5D"/>
                </a:solidFill>
              </a:rPr>
              <a:t>C</a:t>
            </a:r>
            <a:r>
              <a:rPr sz="3350" spc="40" dirty="0">
                <a:solidFill>
                  <a:srgbClr val="183B5D"/>
                </a:solidFill>
              </a:rPr>
              <a:t>I</a:t>
            </a:r>
            <a:r>
              <a:rPr sz="3350" spc="95" dirty="0">
                <a:solidFill>
                  <a:srgbClr val="183B5D"/>
                </a:solidFill>
              </a:rPr>
              <a:t>A</a:t>
            </a:r>
            <a:r>
              <a:rPr sz="3350" spc="25" dirty="0">
                <a:solidFill>
                  <a:srgbClr val="183B5D"/>
                </a:solidFill>
              </a:rPr>
              <a:t>L</a:t>
            </a:r>
            <a:r>
              <a:rPr sz="3350" spc="15" dirty="0">
                <a:solidFill>
                  <a:srgbClr val="183B5D"/>
                </a:solidFill>
              </a:rPr>
              <a:t>I</a:t>
            </a:r>
            <a:endParaRPr sz="3350"/>
          </a:p>
        </p:txBody>
      </p:sp>
      <p:sp>
        <p:nvSpPr>
          <p:cNvPr id="3" name="object 3"/>
          <p:cNvSpPr/>
          <p:nvPr/>
        </p:nvSpPr>
        <p:spPr>
          <a:xfrm>
            <a:off x="804862" y="728726"/>
            <a:ext cx="10592435" cy="0"/>
          </a:xfrm>
          <a:custGeom>
            <a:avLst/>
            <a:gdLst/>
            <a:ahLst/>
            <a:cxnLst/>
            <a:rect l="l" t="t" r="r" b="b"/>
            <a:pathLst>
              <a:path w="10592435">
                <a:moveTo>
                  <a:pt x="0" y="0"/>
                </a:moveTo>
                <a:lnTo>
                  <a:pt x="10591863" y="0"/>
                </a:lnTo>
              </a:path>
            </a:pathLst>
          </a:custGeom>
          <a:ln w="444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4862" y="6148387"/>
            <a:ext cx="10592435" cy="0"/>
          </a:xfrm>
          <a:custGeom>
            <a:avLst/>
            <a:gdLst/>
            <a:ahLst/>
            <a:cxnLst/>
            <a:rect l="l" t="t" r="r" b="b"/>
            <a:pathLst>
              <a:path w="10592435">
                <a:moveTo>
                  <a:pt x="0" y="0"/>
                </a:moveTo>
                <a:lnTo>
                  <a:pt x="1059186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81626" y="1100200"/>
            <a:ext cx="6581775" cy="885825"/>
          </a:xfrm>
          <a:custGeom>
            <a:avLst/>
            <a:gdLst/>
            <a:ahLst/>
            <a:cxnLst/>
            <a:rect l="l" t="t" r="r" b="b"/>
            <a:pathLst>
              <a:path w="6581775" h="885825">
                <a:moveTo>
                  <a:pt x="6434074" y="0"/>
                </a:moveTo>
                <a:lnTo>
                  <a:pt x="147574" y="0"/>
                </a:lnTo>
                <a:lnTo>
                  <a:pt x="100917" y="7520"/>
                </a:lnTo>
                <a:lnTo>
                  <a:pt x="60405" y="28464"/>
                </a:lnTo>
                <a:lnTo>
                  <a:pt x="28464" y="60405"/>
                </a:lnTo>
                <a:lnTo>
                  <a:pt x="7520" y="100917"/>
                </a:lnTo>
                <a:lnTo>
                  <a:pt x="0" y="147574"/>
                </a:lnTo>
                <a:lnTo>
                  <a:pt x="0" y="738124"/>
                </a:lnTo>
                <a:lnTo>
                  <a:pt x="7520" y="784793"/>
                </a:lnTo>
                <a:lnTo>
                  <a:pt x="28464" y="825337"/>
                </a:lnTo>
                <a:lnTo>
                  <a:pt x="60405" y="857316"/>
                </a:lnTo>
                <a:lnTo>
                  <a:pt x="100917" y="878291"/>
                </a:lnTo>
                <a:lnTo>
                  <a:pt x="147574" y="885825"/>
                </a:lnTo>
                <a:lnTo>
                  <a:pt x="6434074" y="885825"/>
                </a:lnTo>
                <a:lnTo>
                  <a:pt x="6480743" y="878291"/>
                </a:lnTo>
                <a:lnTo>
                  <a:pt x="6521287" y="857316"/>
                </a:lnTo>
                <a:lnTo>
                  <a:pt x="6553266" y="825337"/>
                </a:lnTo>
                <a:lnTo>
                  <a:pt x="6574241" y="784793"/>
                </a:lnTo>
                <a:lnTo>
                  <a:pt x="6581775" y="738124"/>
                </a:lnTo>
                <a:lnTo>
                  <a:pt x="6581775" y="147574"/>
                </a:lnTo>
                <a:lnTo>
                  <a:pt x="6574241" y="100917"/>
                </a:lnTo>
                <a:lnTo>
                  <a:pt x="6553266" y="60405"/>
                </a:lnTo>
                <a:lnTo>
                  <a:pt x="6521287" y="28464"/>
                </a:lnTo>
                <a:lnTo>
                  <a:pt x="6480743" y="7520"/>
                </a:lnTo>
                <a:lnTo>
                  <a:pt x="6434074" y="0"/>
                </a:lnTo>
                <a:close/>
              </a:path>
            </a:pathLst>
          </a:custGeom>
          <a:solidFill>
            <a:srgbClr val="3DA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87671" y="1196403"/>
            <a:ext cx="6003290" cy="64897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50"/>
              </a:spcBef>
            </a:pPr>
            <a:r>
              <a:rPr sz="2000" spc="20" dirty="0">
                <a:solidFill>
                  <a:srgbClr val="FFFFFF"/>
                </a:solidFill>
                <a:latin typeface="Comic Sans MS"/>
                <a:cs typeface="Comic Sans MS"/>
              </a:rPr>
              <a:t>Al </a:t>
            </a:r>
            <a:r>
              <a:rPr sz="2000" spc="5" dirty="0">
                <a:solidFill>
                  <a:srgbClr val="FFFFFF"/>
                </a:solidFill>
                <a:latin typeface="Comic Sans MS"/>
                <a:cs typeface="Comic Sans MS"/>
              </a:rPr>
              <a:t>termine </a:t>
            </a:r>
            <a:r>
              <a:rPr sz="2000" spc="15" dirty="0">
                <a:solidFill>
                  <a:srgbClr val="FFFFFF"/>
                </a:solidFill>
                <a:latin typeface="Comic Sans MS"/>
                <a:cs typeface="Comic Sans MS"/>
              </a:rPr>
              <a:t>dei 5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anni, </a:t>
            </a:r>
            <a:r>
              <a:rPr sz="2000" spc="5" dirty="0">
                <a:solidFill>
                  <a:srgbClr val="FFFFFF"/>
                </a:solidFill>
                <a:latin typeface="Comic Sans MS"/>
                <a:cs typeface="Comic Sans MS"/>
              </a:rPr>
              <a:t>conseguito </a:t>
            </a:r>
            <a:r>
              <a:rPr sz="2000" spc="-15" dirty="0">
                <a:solidFill>
                  <a:srgbClr val="FFFFFF"/>
                </a:solidFill>
                <a:latin typeface="Comic Sans MS"/>
                <a:cs typeface="Comic Sans MS"/>
              </a:rPr>
              <a:t>il </a:t>
            </a:r>
            <a:r>
              <a:rPr sz="2000" spc="-10" dirty="0">
                <a:solidFill>
                  <a:srgbClr val="FFFFFF"/>
                </a:solidFill>
                <a:latin typeface="Comic Sans MS"/>
                <a:cs typeface="Comic Sans MS"/>
              </a:rPr>
              <a:t>Diploma,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si può </a:t>
            </a:r>
            <a:r>
              <a:rPr sz="2000" spc="-5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Comic Sans MS"/>
                <a:cs typeface="Comic Sans MS"/>
              </a:rPr>
              <a:t>accedere</a:t>
            </a:r>
            <a:r>
              <a:rPr sz="2000" spc="-1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2000" spc="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qualsiasi</a:t>
            </a:r>
            <a:r>
              <a:rPr sz="2000" spc="-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omic Sans MS"/>
                <a:cs typeface="Comic Sans MS"/>
              </a:rPr>
              <a:t>corso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omic Sans MS"/>
                <a:cs typeface="Comic Sans MS"/>
              </a:rPr>
              <a:t>di</a:t>
            </a:r>
            <a:r>
              <a:rPr sz="2000" spc="-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omic Sans MS"/>
                <a:cs typeface="Comic Sans MS"/>
              </a:rPr>
              <a:t>laurea,</a:t>
            </a:r>
            <a:r>
              <a:rPr sz="2000" spc="-1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omic Sans MS"/>
                <a:cs typeface="Comic Sans MS"/>
              </a:rPr>
              <a:t>in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omic Sans MS"/>
                <a:cs typeface="Comic Sans MS"/>
              </a:rPr>
              <a:t>particolare: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81626" y="2043176"/>
            <a:ext cx="6581775" cy="885825"/>
          </a:xfrm>
          <a:custGeom>
            <a:avLst/>
            <a:gdLst/>
            <a:ahLst/>
            <a:cxnLst/>
            <a:rect l="l" t="t" r="r" b="b"/>
            <a:pathLst>
              <a:path w="6581775" h="885825">
                <a:moveTo>
                  <a:pt x="6434074" y="0"/>
                </a:moveTo>
                <a:lnTo>
                  <a:pt x="147574" y="0"/>
                </a:lnTo>
                <a:lnTo>
                  <a:pt x="100917" y="7520"/>
                </a:lnTo>
                <a:lnTo>
                  <a:pt x="60405" y="28464"/>
                </a:lnTo>
                <a:lnTo>
                  <a:pt x="28464" y="60405"/>
                </a:lnTo>
                <a:lnTo>
                  <a:pt x="7520" y="100917"/>
                </a:lnTo>
                <a:lnTo>
                  <a:pt x="0" y="147574"/>
                </a:lnTo>
                <a:lnTo>
                  <a:pt x="0" y="738124"/>
                </a:lnTo>
                <a:lnTo>
                  <a:pt x="7520" y="784793"/>
                </a:lnTo>
                <a:lnTo>
                  <a:pt x="28464" y="825337"/>
                </a:lnTo>
                <a:lnTo>
                  <a:pt x="60405" y="857316"/>
                </a:lnTo>
                <a:lnTo>
                  <a:pt x="100917" y="878291"/>
                </a:lnTo>
                <a:lnTo>
                  <a:pt x="147574" y="885825"/>
                </a:lnTo>
                <a:lnTo>
                  <a:pt x="6434074" y="885825"/>
                </a:lnTo>
                <a:lnTo>
                  <a:pt x="6480743" y="878291"/>
                </a:lnTo>
                <a:lnTo>
                  <a:pt x="6521287" y="857316"/>
                </a:lnTo>
                <a:lnTo>
                  <a:pt x="6553266" y="825337"/>
                </a:lnTo>
                <a:lnTo>
                  <a:pt x="6574241" y="784793"/>
                </a:lnTo>
                <a:lnTo>
                  <a:pt x="6581775" y="738124"/>
                </a:lnTo>
                <a:lnTo>
                  <a:pt x="6581775" y="147574"/>
                </a:lnTo>
                <a:lnTo>
                  <a:pt x="6574241" y="100917"/>
                </a:lnTo>
                <a:lnTo>
                  <a:pt x="6553266" y="60405"/>
                </a:lnTo>
                <a:lnTo>
                  <a:pt x="6521287" y="28464"/>
                </a:lnTo>
                <a:lnTo>
                  <a:pt x="6480743" y="7520"/>
                </a:lnTo>
                <a:lnTo>
                  <a:pt x="6434074" y="0"/>
                </a:lnTo>
                <a:close/>
              </a:path>
            </a:pathLst>
          </a:custGeom>
          <a:solidFill>
            <a:srgbClr val="3C9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81626" y="2986151"/>
            <a:ext cx="6581775" cy="895350"/>
          </a:xfrm>
          <a:custGeom>
            <a:avLst/>
            <a:gdLst/>
            <a:ahLst/>
            <a:cxnLst/>
            <a:rect l="l" t="t" r="r" b="b"/>
            <a:pathLst>
              <a:path w="6581775" h="895350">
                <a:moveTo>
                  <a:pt x="6432423" y="0"/>
                </a:moveTo>
                <a:lnTo>
                  <a:pt x="149225" y="0"/>
                </a:lnTo>
                <a:lnTo>
                  <a:pt x="102055" y="7606"/>
                </a:lnTo>
                <a:lnTo>
                  <a:pt x="61091" y="28789"/>
                </a:lnTo>
                <a:lnTo>
                  <a:pt x="28789" y="61091"/>
                </a:lnTo>
                <a:lnTo>
                  <a:pt x="7606" y="102055"/>
                </a:lnTo>
                <a:lnTo>
                  <a:pt x="0" y="149225"/>
                </a:lnTo>
                <a:lnTo>
                  <a:pt x="0" y="745998"/>
                </a:lnTo>
                <a:lnTo>
                  <a:pt x="7606" y="793181"/>
                </a:lnTo>
                <a:lnTo>
                  <a:pt x="28789" y="834176"/>
                </a:lnTo>
                <a:lnTo>
                  <a:pt x="61091" y="866515"/>
                </a:lnTo>
                <a:lnTo>
                  <a:pt x="102055" y="887730"/>
                </a:lnTo>
                <a:lnTo>
                  <a:pt x="149225" y="895350"/>
                </a:lnTo>
                <a:lnTo>
                  <a:pt x="6432423" y="895350"/>
                </a:lnTo>
                <a:lnTo>
                  <a:pt x="6479606" y="887730"/>
                </a:lnTo>
                <a:lnTo>
                  <a:pt x="6520601" y="866515"/>
                </a:lnTo>
                <a:lnTo>
                  <a:pt x="6552940" y="834176"/>
                </a:lnTo>
                <a:lnTo>
                  <a:pt x="6574155" y="793181"/>
                </a:lnTo>
                <a:lnTo>
                  <a:pt x="6581775" y="745998"/>
                </a:lnTo>
                <a:lnTo>
                  <a:pt x="6581775" y="149225"/>
                </a:lnTo>
                <a:lnTo>
                  <a:pt x="6574154" y="102055"/>
                </a:lnTo>
                <a:lnTo>
                  <a:pt x="6552940" y="61091"/>
                </a:lnTo>
                <a:lnTo>
                  <a:pt x="6520601" y="28789"/>
                </a:lnTo>
                <a:lnTo>
                  <a:pt x="6479606" y="7606"/>
                </a:lnTo>
                <a:lnTo>
                  <a:pt x="6432423" y="0"/>
                </a:lnTo>
                <a:close/>
              </a:path>
            </a:pathLst>
          </a:custGeom>
          <a:solidFill>
            <a:srgbClr val="3E8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81626" y="3938651"/>
            <a:ext cx="6581775" cy="885825"/>
          </a:xfrm>
          <a:custGeom>
            <a:avLst/>
            <a:gdLst/>
            <a:ahLst/>
            <a:cxnLst/>
            <a:rect l="l" t="t" r="r" b="b"/>
            <a:pathLst>
              <a:path w="6581775" h="885825">
                <a:moveTo>
                  <a:pt x="6434074" y="0"/>
                </a:moveTo>
                <a:lnTo>
                  <a:pt x="147574" y="0"/>
                </a:lnTo>
                <a:lnTo>
                  <a:pt x="100917" y="7520"/>
                </a:lnTo>
                <a:lnTo>
                  <a:pt x="60405" y="28464"/>
                </a:lnTo>
                <a:lnTo>
                  <a:pt x="28464" y="60405"/>
                </a:lnTo>
                <a:lnTo>
                  <a:pt x="7520" y="100917"/>
                </a:lnTo>
                <a:lnTo>
                  <a:pt x="0" y="147574"/>
                </a:lnTo>
                <a:lnTo>
                  <a:pt x="0" y="738124"/>
                </a:lnTo>
                <a:lnTo>
                  <a:pt x="7520" y="784793"/>
                </a:lnTo>
                <a:lnTo>
                  <a:pt x="28464" y="825337"/>
                </a:lnTo>
                <a:lnTo>
                  <a:pt x="60405" y="857316"/>
                </a:lnTo>
                <a:lnTo>
                  <a:pt x="100917" y="878291"/>
                </a:lnTo>
                <a:lnTo>
                  <a:pt x="147574" y="885825"/>
                </a:lnTo>
                <a:lnTo>
                  <a:pt x="6434074" y="885825"/>
                </a:lnTo>
                <a:lnTo>
                  <a:pt x="6480743" y="878291"/>
                </a:lnTo>
                <a:lnTo>
                  <a:pt x="6521287" y="857316"/>
                </a:lnTo>
                <a:lnTo>
                  <a:pt x="6553266" y="825337"/>
                </a:lnTo>
                <a:lnTo>
                  <a:pt x="6574241" y="784793"/>
                </a:lnTo>
                <a:lnTo>
                  <a:pt x="6581775" y="738124"/>
                </a:lnTo>
                <a:lnTo>
                  <a:pt x="6581775" y="147574"/>
                </a:lnTo>
                <a:lnTo>
                  <a:pt x="6574241" y="100917"/>
                </a:lnTo>
                <a:lnTo>
                  <a:pt x="6553266" y="60405"/>
                </a:lnTo>
                <a:lnTo>
                  <a:pt x="6521287" y="28464"/>
                </a:lnTo>
                <a:lnTo>
                  <a:pt x="6480743" y="7520"/>
                </a:lnTo>
                <a:lnTo>
                  <a:pt x="6434074" y="0"/>
                </a:lnTo>
                <a:close/>
              </a:path>
            </a:pathLst>
          </a:custGeom>
          <a:solidFill>
            <a:srgbClr val="416B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987671" y="2303399"/>
            <a:ext cx="2897505" cy="22313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Economia</a:t>
            </a:r>
            <a:r>
              <a:rPr sz="2000" spc="-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20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omic Sans MS"/>
                <a:cs typeface="Comic Sans MS"/>
              </a:rPr>
              <a:t>Management</a:t>
            </a:r>
            <a:endParaRPr sz="2000">
              <a:latin typeface="Comic Sans MS"/>
              <a:cs typeface="Comic Sans MS"/>
            </a:endParaRPr>
          </a:p>
          <a:p>
            <a:pPr marL="12700" marR="681990">
              <a:lnSpc>
                <a:spcPct val="311000"/>
              </a:lnSpc>
            </a:pP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Giurisprudenza </a:t>
            </a:r>
            <a:r>
              <a:rPr sz="20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sz="2000" spc="15" dirty="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r>
              <a:rPr sz="2000" spc="-40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2000" spc="25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2000" spc="40" dirty="0">
                <a:solidFill>
                  <a:srgbClr val="FFFFFF"/>
                </a:solidFill>
                <a:latin typeface="Comic Sans MS"/>
                <a:cs typeface="Comic Sans MS"/>
              </a:rPr>
              <a:t>z</a:t>
            </a:r>
            <a:r>
              <a:rPr sz="2000" spc="15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2000" spc="-1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omic Sans MS"/>
                <a:cs typeface="Comic Sans MS"/>
              </a:rPr>
              <a:t>p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2000" spc="-25" dirty="0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sz="2000" spc="-40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2000" spc="25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sz="2000" spc="-40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2000" spc="15" dirty="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r>
              <a:rPr sz="2000" spc="40" dirty="0">
                <a:solidFill>
                  <a:srgbClr val="FFFFFF"/>
                </a:solidFill>
                <a:latin typeface="Comic Sans MS"/>
                <a:cs typeface="Comic Sans MS"/>
              </a:rPr>
              <a:t>h</a:t>
            </a:r>
            <a:r>
              <a:rPr sz="2000" spc="25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2000" spc="15" dirty="0">
                <a:solidFill>
                  <a:srgbClr val="FFFFFF"/>
                </a:solidFill>
                <a:latin typeface="Comic Sans MS"/>
                <a:cs typeface="Comic Sans MS"/>
              </a:rPr>
              <a:t>…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81626" y="4881626"/>
            <a:ext cx="6581775" cy="885825"/>
          </a:xfrm>
          <a:custGeom>
            <a:avLst/>
            <a:gdLst/>
            <a:ahLst/>
            <a:cxnLst/>
            <a:rect l="l" t="t" r="r" b="b"/>
            <a:pathLst>
              <a:path w="6581775" h="885825">
                <a:moveTo>
                  <a:pt x="6434074" y="0"/>
                </a:moveTo>
                <a:lnTo>
                  <a:pt x="147574" y="0"/>
                </a:lnTo>
                <a:lnTo>
                  <a:pt x="100917" y="7520"/>
                </a:lnTo>
                <a:lnTo>
                  <a:pt x="60405" y="28464"/>
                </a:lnTo>
                <a:lnTo>
                  <a:pt x="28464" y="60405"/>
                </a:lnTo>
                <a:lnTo>
                  <a:pt x="7520" y="100917"/>
                </a:lnTo>
                <a:lnTo>
                  <a:pt x="0" y="147574"/>
                </a:lnTo>
                <a:lnTo>
                  <a:pt x="0" y="738124"/>
                </a:lnTo>
                <a:lnTo>
                  <a:pt x="7520" y="784787"/>
                </a:lnTo>
                <a:lnTo>
                  <a:pt x="28464" y="825315"/>
                </a:lnTo>
                <a:lnTo>
                  <a:pt x="60405" y="857274"/>
                </a:lnTo>
                <a:lnTo>
                  <a:pt x="100917" y="878234"/>
                </a:lnTo>
                <a:lnTo>
                  <a:pt x="147574" y="885761"/>
                </a:lnTo>
                <a:lnTo>
                  <a:pt x="6434074" y="885761"/>
                </a:lnTo>
                <a:lnTo>
                  <a:pt x="6480743" y="878234"/>
                </a:lnTo>
                <a:lnTo>
                  <a:pt x="6521287" y="857274"/>
                </a:lnTo>
                <a:lnTo>
                  <a:pt x="6553266" y="825315"/>
                </a:lnTo>
                <a:lnTo>
                  <a:pt x="6574241" y="784787"/>
                </a:lnTo>
                <a:lnTo>
                  <a:pt x="6581775" y="738124"/>
                </a:lnTo>
                <a:lnTo>
                  <a:pt x="6581775" y="147574"/>
                </a:lnTo>
                <a:lnTo>
                  <a:pt x="6574241" y="100917"/>
                </a:lnTo>
                <a:lnTo>
                  <a:pt x="6553266" y="60405"/>
                </a:lnTo>
                <a:lnTo>
                  <a:pt x="6521287" y="28464"/>
                </a:lnTo>
                <a:lnTo>
                  <a:pt x="6480743" y="7520"/>
                </a:lnTo>
                <a:lnTo>
                  <a:pt x="6434074" y="0"/>
                </a:lnTo>
                <a:close/>
              </a:path>
            </a:pathLst>
          </a:custGeom>
          <a:solidFill>
            <a:srgbClr val="4452C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707765" marR="5080" indent="-2802890">
              <a:lnSpc>
                <a:spcPct val="101400"/>
              </a:lnSpc>
              <a:spcBef>
                <a:spcPts val="60"/>
              </a:spcBef>
            </a:pPr>
            <a:r>
              <a:rPr spc="35" dirty="0"/>
              <a:t>AMMINISTRAZIONE,</a:t>
            </a:r>
            <a:r>
              <a:rPr spc="390" dirty="0"/>
              <a:t> </a:t>
            </a:r>
            <a:r>
              <a:rPr spc="15" dirty="0"/>
              <a:t>FINANZA</a:t>
            </a:r>
            <a:r>
              <a:rPr spc="390" dirty="0"/>
              <a:t> </a:t>
            </a:r>
            <a:r>
              <a:rPr spc="15" dirty="0"/>
              <a:t>E </a:t>
            </a:r>
            <a:r>
              <a:rPr spc="-1165" dirty="0"/>
              <a:t> </a:t>
            </a:r>
            <a:r>
              <a:rPr spc="20" dirty="0"/>
              <a:t>MARKETING</a:t>
            </a:r>
          </a:p>
        </p:txBody>
      </p:sp>
      <p:sp>
        <p:nvSpPr>
          <p:cNvPr id="3" name="object 3"/>
          <p:cNvSpPr/>
          <p:nvPr/>
        </p:nvSpPr>
        <p:spPr>
          <a:xfrm>
            <a:off x="804862" y="728726"/>
            <a:ext cx="10592435" cy="0"/>
          </a:xfrm>
          <a:custGeom>
            <a:avLst/>
            <a:gdLst/>
            <a:ahLst/>
            <a:cxnLst/>
            <a:rect l="l" t="t" r="r" b="b"/>
            <a:pathLst>
              <a:path w="10592435">
                <a:moveTo>
                  <a:pt x="0" y="0"/>
                </a:moveTo>
                <a:lnTo>
                  <a:pt x="10591863" y="0"/>
                </a:lnTo>
              </a:path>
            </a:pathLst>
          </a:custGeom>
          <a:ln w="444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0097" y="2265788"/>
            <a:ext cx="10554970" cy="310705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41300" marR="5080" indent="-228600" algn="just">
              <a:lnSpc>
                <a:spcPct val="122400"/>
              </a:lnSpc>
              <a:spcBef>
                <a:spcPts val="115"/>
              </a:spcBef>
            </a:pPr>
            <a:r>
              <a:rPr sz="2750" dirty="0">
                <a:solidFill>
                  <a:srgbClr val="7E7E7E"/>
                </a:solidFill>
                <a:latin typeface="Comic Sans MS"/>
                <a:cs typeface="Comic Sans MS"/>
              </a:rPr>
              <a:t>Il</a:t>
            </a:r>
            <a:r>
              <a:rPr sz="2750" spc="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spc="30" dirty="0">
                <a:solidFill>
                  <a:srgbClr val="7E7E7E"/>
                </a:solidFill>
                <a:latin typeface="Comic Sans MS"/>
                <a:cs typeface="Comic Sans MS"/>
              </a:rPr>
              <a:t>Diplomato</a:t>
            </a:r>
            <a:r>
              <a:rPr sz="2750" spc="3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spc="55" dirty="0">
                <a:solidFill>
                  <a:srgbClr val="7E7E7E"/>
                </a:solidFill>
                <a:latin typeface="Comic Sans MS"/>
                <a:cs typeface="Comic Sans MS"/>
              </a:rPr>
              <a:t>di</a:t>
            </a:r>
            <a:r>
              <a:rPr sz="2750" spc="6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spc="15" dirty="0">
                <a:solidFill>
                  <a:srgbClr val="7E7E7E"/>
                </a:solidFill>
                <a:latin typeface="Comic Sans MS"/>
                <a:cs typeface="Comic Sans MS"/>
              </a:rPr>
              <a:t>istruzione</a:t>
            </a:r>
            <a:r>
              <a:rPr sz="2750" spc="2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spc="15" dirty="0">
                <a:solidFill>
                  <a:srgbClr val="7E7E7E"/>
                </a:solidFill>
                <a:latin typeface="Comic Sans MS"/>
                <a:cs typeface="Comic Sans MS"/>
              </a:rPr>
              <a:t>tecnica</a:t>
            </a:r>
            <a:r>
              <a:rPr sz="2750" spc="20" dirty="0">
                <a:solidFill>
                  <a:srgbClr val="7E7E7E"/>
                </a:solidFill>
                <a:latin typeface="Comic Sans MS"/>
                <a:cs typeface="Comic Sans MS"/>
              </a:rPr>
              <a:t> dell’indirizzo</a:t>
            </a:r>
            <a:r>
              <a:rPr sz="2750" spc="2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spc="30" dirty="0">
                <a:solidFill>
                  <a:srgbClr val="7E7E7E"/>
                </a:solidFill>
                <a:latin typeface="Comic Sans MS"/>
                <a:cs typeface="Comic Sans MS"/>
              </a:rPr>
              <a:t>“AFM</a:t>
            </a:r>
            <a:r>
              <a:rPr sz="2750" spc="3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spc="10" dirty="0">
                <a:solidFill>
                  <a:srgbClr val="7E7E7E"/>
                </a:solidFill>
                <a:latin typeface="Comic Sans MS"/>
                <a:cs typeface="Comic Sans MS"/>
              </a:rPr>
              <a:t>”</a:t>
            </a:r>
            <a:r>
              <a:rPr sz="2750" spc="1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spc="-15" dirty="0">
                <a:solidFill>
                  <a:srgbClr val="7E7E7E"/>
                </a:solidFill>
                <a:latin typeface="Comic Sans MS"/>
                <a:cs typeface="Comic Sans MS"/>
              </a:rPr>
              <a:t>ha </a:t>
            </a:r>
            <a:r>
              <a:rPr sz="2750" spc="-1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spc="25" dirty="0">
                <a:solidFill>
                  <a:srgbClr val="7E7E7E"/>
                </a:solidFill>
                <a:latin typeface="Comic Sans MS"/>
                <a:cs typeface="Comic Sans MS"/>
              </a:rPr>
              <a:t>competenze</a:t>
            </a:r>
            <a:r>
              <a:rPr sz="2750" spc="3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spc="20" dirty="0">
                <a:solidFill>
                  <a:srgbClr val="7E7E7E"/>
                </a:solidFill>
                <a:latin typeface="Comic Sans MS"/>
                <a:cs typeface="Comic Sans MS"/>
              </a:rPr>
              <a:t>professionali</a:t>
            </a:r>
            <a:r>
              <a:rPr sz="2750" spc="2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spc="30" dirty="0">
                <a:solidFill>
                  <a:srgbClr val="7E7E7E"/>
                </a:solidFill>
                <a:latin typeface="Comic Sans MS"/>
                <a:cs typeface="Comic Sans MS"/>
              </a:rPr>
              <a:t>che </a:t>
            </a:r>
            <a:r>
              <a:rPr sz="2750" spc="35" dirty="0">
                <a:solidFill>
                  <a:srgbClr val="7E7E7E"/>
                </a:solidFill>
                <a:latin typeface="Comic Sans MS"/>
                <a:cs typeface="Comic Sans MS"/>
              </a:rPr>
              <a:t>gli </a:t>
            </a:r>
            <a:r>
              <a:rPr sz="2750" spc="25" dirty="0">
                <a:solidFill>
                  <a:srgbClr val="7E7E7E"/>
                </a:solidFill>
                <a:latin typeface="Comic Sans MS"/>
                <a:cs typeface="Comic Sans MS"/>
              </a:rPr>
              <a:t>consentono</a:t>
            </a:r>
            <a:r>
              <a:rPr sz="2750" spc="3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spc="55" dirty="0">
                <a:solidFill>
                  <a:srgbClr val="7E7E7E"/>
                </a:solidFill>
                <a:latin typeface="Comic Sans MS"/>
                <a:cs typeface="Comic Sans MS"/>
              </a:rPr>
              <a:t>di </a:t>
            </a:r>
            <a:r>
              <a:rPr sz="2750" spc="20" dirty="0">
                <a:solidFill>
                  <a:srgbClr val="7E7E7E"/>
                </a:solidFill>
                <a:latin typeface="Comic Sans MS"/>
                <a:cs typeface="Comic Sans MS"/>
              </a:rPr>
              <a:t>supportare </a:t>
            </a:r>
            <a:r>
              <a:rPr sz="2750" spc="2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spc="20" dirty="0">
                <a:solidFill>
                  <a:srgbClr val="7E7E7E"/>
                </a:solidFill>
                <a:latin typeface="Comic Sans MS"/>
                <a:cs typeface="Comic Sans MS"/>
              </a:rPr>
              <a:t>operativamente</a:t>
            </a:r>
            <a:r>
              <a:rPr sz="2750" spc="2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spc="40" dirty="0">
                <a:solidFill>
                  <a:srgbClr val="7E7E7E"/>
                </a:solidFill>
                <a:latin typeface="Comic Sans MS"/>
                <a:cs typeface="Comic Sans MS"/>
              </a:rPr>
              <a:t>le</a:t>
            </a:r>
            <a:r>
              <a:rPr sz="2750" spc="4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spc="25" dirty="0">
                <a:solidFill>
                  <a:srgbClr val="7E7E7E"/>
                </a:solidFill>
                <a:latin typeface="Comic Sans MS"/>
                <a:cs typeface="Comic Sans MS"/>
              </a:rPr>
              <a:t>aziende</a:t>
            </a:r>
            <a:r>
              <a:rPr sz="2750" spc="3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spc="20" dirty="0">
                <a:solidFill>
                  <a:srgbClr val="7E7E7E"/>
                </a:solidFill>
                <a:latin typeface="Comic Sans MS"/>
                <a:cs typeface="Comic Sans MS"/>
              </a:rPr>
              <a:t>sia</a:t>
            </a:r>
            <a:r>
              <a:rPr sz="2750" spc="2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spc="5" dirty="0">
                <a:solidFill>
                  <a:srgbClr val="7E7E7E"/>
                </a:solidFill>
                <a:latin typeface="Comic Sans MS"/>
                <a:cs typeface="Comic Sans MS"/>
              </a:rPr>
              <a:t>nella</a:t>
            </a:r>
            <a:r>
              <a:rPr sz="2750" spc="1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spc="25" dirty="0">
                <a:solidFill>
                  <a:srgbClr val="7E7E7E"/>
                </a:solidFill>
                <a:latin typeface="Comic Sans MS"/>
                <a:cs typeface="Comic Sans MS"/>
              </a:rPr>
              <a:t>gestione</a:t>
            </a:r>
            <a:r>
              <a:rPr sz="2750" spc="30" dirty="0">
                <a:solidFill>
                  <a:srgbClr val="7E7E7E"/>
                </a:solidFill>
                <a:latin typeface="Comic Sans MS"/>
                <a:cs typeface="Comic Sans MS"/>
              </a:rPr>
              <a:t> dei</a:t>
            </a:r>
            <a:r>
              <a:rPr sz="2750" spc="3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spc="30" dirty="0">
                <a:solidFill>
                  <a:srgbClr val="7E7E7E"/>
                </a:solidFill>
                <a:latin typeface="Comic Sans MS"/>
                <a:cs typeface="Comic Sans MS"/>
              </a:rPr>
              <a:t>processi </a:t>
            </a:r>
            <a:r>
              <a:rPr sz="2750" spc="3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spc="20" dirty="0">
                <a:solidFill>
                  <a:srgbClr val="7E7E7E"/>
                </a:solidFill>
                <a:latin typeface="Comic Sans MS"/>
                <a:cs typeface="Comic Sans MS"/>
              </a:rPr>
              <a:t>amministrativi </a:t>
            </a:r>
            <a:r>
              <a:rPr sz="2750" spc="15" dirty="0">
                <a:solidFill>
                  <a:srgbClr val="7E7E7E"/>
                </a:solidFill>
                <a:latin typeface="Comic Sans MS"/>
                <a:cs typeface="Comic Sans MS"/>
              </a:rPr>
              <a:t>e </a:t>
            </a:r>
            <a:r>
              <a:rPr sz="2750" spc="25" dirty="0">
                <a:solidFill>
                  <a:srgbClr val="7E7E7E"/>
                </a:solidFill>
                <a:latin typeface="Comic Sans MS"/>
                <a:cs typeface="Comic Sans MS"/>
              </a:rPr>
              <a:t>sia </a:t>
            </a:r>
            <a:r>
              <a:rPr sz="2750" spc="15" dirty="0">
                <a:solidFill>
                  <a:srgbClr val="7E7E7E"/>
                </a:solidFill>
                <a:latin typeface="Comic Sans MS"/>
                <a:cs typeface="Comic Sans MS"/>
              </a:rPr>
              <a:t>nell'attività </a:t>
            </a:r>
            <a:r>
              <a:rPr sz="2750" spc="55" dirty="0">
                <a:solidFill>
                  <a:srgbClr val="7E7E7E"/>
                </a:solidFill>
                <a:latin typeface="Comic Sans MS"/>
                <a:cs typeface="Comic Sans MS"/>
              </a:rPr>
              <a:t>di </a:t>
            </a:r>
            <a:r>
              <a:rPr sz="2750" spc="20" dirty="0">
                <a:solidFill>
                  <a:srgbClr val="7E7E7E"/>
                </a:solidFill>
                <a:latin typeface="Comic Sans MS"/>
                <a:cs typeface="Comic Sans MS"/>
              </a:rPr>
              <a:t>promozione </a:t>
            </a:r>
            <a:r>
              <a:rPr sz="2750" spc="35" dirty="0">
                <a:solidFill>
                  <a:srgbClr val="7E7E7E"/>
                </a:solidFill>
                <a:latin typeface="Comic Sans MS"/>
                <a:cs typeface="Comic Sans MS"/>
              </a:rPr>
              <a:t>delle </a:t>
            </a:r>
            <a:r>
              <a:rPr sz="2750" spc="15" dirty="0">
                <a:solidFill>
                  <a:srgbClr val="7E7E7E"/>
                </a:solidFill>
                <a:latin typeface="Comic Sans MS"/>
                <a:cs typeface="Comic Sans MS"/>
              </a:rPr>
              <a:t>vendite e </a:t>
            </a:r>
            <a:r>
              <a:rPr sz="2750" spc="-81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spc="10" dirty="0">
                <a:solidFill>
                  <a:srgbClr val="7E7E7E"/>
                </a:solidFill>
                <a:latin typeface="Comic Sans MS"/>
                <a:cs typeface="Comic Sans MS"/>
              </a:rPr>
              <a:t>dell’immagine </a:t>
            </a:r>
            <a:r>
              <a:rPr sz="2750" spc="25" dirty="0">
                <a:solidFill>
                  <a:srgbClr val="7E7E7E"/>
                </a:solidFill>
                <a:latin typeface="Comic Sans MS"/>
                <a:cs typeface="Comic Sans MS"/>
              </a:rPr>
              <a:t>aziendale. </a:t>
            </a:r>
            <a:r>
              <a:rPr sz="2750" spc="15" dirty="0">
                <a:solidFill>
                  <a:srgbClr val="7E7E7E"/>
                </a:solidFill>
                <a:latin typeface="Comic Sans MS"/>
                <a:cs typeface="Comic Sans MS"/>
              </a:rPr>
              <a:t>Utilizza </a:t>
            </a:r>
            <a:r>
              <a:rPr sz="2750" dirty="0">
                <a:solidFill>
                  <a:srgbClr val="7E7E7E"/>
                </a:solidFill>
                <a:latin typeface="Comic Sans MS"/>
                <a:cs typeface="Comic Sans MS"/>
              </a:rPr>
              <a:t>le </a:t>
            </a:r>
            <a:r>
              <a:rPr sz="2750" spc="20" dirty="0">
                <a:solidFill>
                  <a:srgbClr val="7E7E7E"/>
                </a:solidFill>
                <a:latin typeface="Comic Sans MS"/>
                <a:cs typeface="Comic Sans MS"/>
              </a:rPr>
              <a:t>tecnologie </a:t>
            </a:r>
            <a:r>
              <a:rPr sz="2750" spc="25" dirty="0">
                <a:solidFill>
                  <a:srgbClr val="7E7E7E"/>
                </a:solidFill>
                <a:latin typeface="Comic Sans MS"/>
                <a:cs typeface="Comic Sans MS"/>
              </a:rPr>
              <a:t>informatiche </a:t>
            </a:r>
            <a:r>
              <a:rPr sz="2750" spc="100" dirty="0">
                <a:solidFill>
                  <a:srgbClr val="7E7E7E"/>
                </a:solidFill>
                <a:latin typeface="Comic Sans MS"/>
                <a:cs typeface="Comic Sans MS"/>
              </a:rPr>
              <a:t>di </a:t>
            </a:r>
            <a:r>
              <a:rPr sz="2750" spc="10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spc="-20" dirty="0">
                <a:solidFill>
                  <a:srgbClr val="7E7E7E"/>
                </a:solidFill>
                <a:latin typeface="Comic Sans MS"/>
                <a:cs typeface="Comic Sans MS"/>
              </a:rPr>
              <a:t>più</a:t>
            </a:r>
            <a:r>
              <a:rPr sz="2750" spc="13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spc="-5" dirty="0">
                <a:solidFill>
                  <a:srgbClr val="7E7E7E"/>
                </a:solidFill>
                <a:latin typeface="Comic Sans MS"/>
                <a:cs typeface="Comic Sans MS"/>
              </a:rPr>
              <a:t>ampia</a:t>
            </a:r>
            <a:r>
              <a:rPr sz="2750" spc="16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spc="-15" dirty="0">
                <a:solidFill>
                  <a:srgbClr val="7E7E7E"/>
                </a:solidFill>
                <a:latin typeface="Comic Sans MS"/>
                <a:cs typeface="Comic Sans MS"/>
              </a:rPr>
              <a:t>diffusione.</a:t>
            </a:r>
            <a:endParaRPr sz="275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4862" y="6148387"/>
            <a:ext cx="10592435" cy="0"/>
          </a:xfrm>
          <a:custGeom>
            <a:avLst/>
            <a:gdLst/>
            <a:ahLst/>
            <a:cxnLst/>
            <a:rect l="l" t="t" r="r" b="b"/>
            <a:pathLst>
              <a:path w="10592435">
                <a:moveTo>
                  <a:pt x="0" y="0"/>
                </a:moveTo>
                <a:lnTo>
                  <a:pt x="1059186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3904" y="922274"/>
            <a:ext cx="114808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30" dirty="0"/>
              <a:t>A</a:t>
            </a:r>
            <a:r>
              <a:rPr spc="-5" dirty="0"/>
              <a:t>F</a:t>
            </a:r>
            <a:r>
              <a:rPr spc="25" dirty="0"/>
              <a:t>M</a:t>
            </a:r>
          </a:p>
        </p:txBody>
      </p:sp>
      <p:sp>
        <p:nvSpPr>
          <p:cNvPr id="3" name="object 3"/>
          <p:cNvSpPr/>
          <p:nvPr/>
        </p:nvSpPr>
        <p:spPr>
          <a:xfrm>
            <a:off x="804862" y="738251"/>
            <a:ext cx="1638935" cy="0"/>
          </a:xfrm>
          <a:custGeom>
            <a:avLst/>
            <a:gdLst/>
            <a:ahLst/>
            <a:cxnLst/>
            <a:rect l="l" t="t" r="r" b="b"/>
            <a:pathLst>
              <a:path w="1638935">
                <a:moveTo>
                  <a:pt x="0" y="0"/>
                </a:moveTo>
                <a:lnTo>
                  <a:pt x="1638363" y="0"/>
                </a:lnTo>
              </a:path>
            </a:pathLst>
          </a:custGeom>
          <a:ln w="444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800" y="733425"/>
            <a:ext cx="6515100" cy="540062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866775" y="2867025"/>
            <a:ext cx="3371850" cy="3371850"/>
            <a:chOff x="866775" y="2867025"/>
            <a:chExt cx="3371850" cy="3371850"/>
          </a:xfrm>
        </p:grpSpPr>
        <p:sp>
          <p:nvSpPr>
            <p:cNvPr id="6" name="object 6"/>
            <p:cNvSpPr/>
            <p:nvPr/>
          </p:nvSpPr>
          <p:spPr>
            <a:xfrm>
              <a:off x="866775" y="2867025"/>
              <a:ext cx="3371850" cy="3371850"/>
            </a:xfrm>
            <a:custGeom>
              <a:avLst/>
              <a:gdLst/>
              <a:ahLst/>
              <a:cxnLst/>
              <a:rect l="l" t="t" r="r" b="b"/>
              <a:pathLst>
                <a:path w="3371850" h="3371850">
                  <a:moveTo>
                    <a:pt x="1685925" y="0"/>
                  </a:moveTo>
                  <a:lnTo>
                    <a:pt x="0" y="1685925"/>
                  </a:lnTo>
                  <a:lnTo>
                    <a:pt x="1685925" y="3371850"/>
                  </a:lnTo>
                  <a:lnTo>
                    <a:pt x="3371850" y="1685925"/>
                  </a:lnTo>
                  <a:lnTo>
                    <a:pt x="1685925" y="0"/>
                  </a:lnTo>
                  <a:close/>
                </a:path>
              </a:pathLst>
            </a:custGeom>
            <a:solidFill>
              <a:srgbClr val="CEE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81100" y="3181350"/>
              <a:ext cx="1314450" cy="1314450"/>
            </a:xfrm>
            <a:custGeom>
              <a:avLst/>
              <a:gdLst/>
              <a:ahLst/>
              <a:cxnLst/>
              <a:rect l="l" t="t" r="r" b="b"/>
              <a:pathLst>
                <a:path w="1314450" h="1314450">
                  <a:moveTo>
                    <a:pt x="1095375" y="0"/>
                  </a:moveTo>
                  <a:lnTo>
                    <a:pt x="219075" y="0"/>
                  </a:lnTo>
                  <a:lnTo>
                    <a:pt x="168830" y="5783"/>
                  </a:lnTo>
                  <a:lnTo>
                    <a:pt x="122714" y="22260"/>
                  </a:lnTo>
                  <a:lnTo>
                    <a:pt x="82038" y="48115"/>
                  </a:lnTo>
                  <a:lnTo>
                    <a:pt x="48115" y="82038"/>
                  </a:lnTo>
                  <a:lnTo>
                    <a:pt x="22260" y="122714"/>
                  </a:lnTo>
                  <a:lnTo>
                    <a:pt x="5783" y="168830"/>
                  </a:lnTo>
                  <a:lnTo>
                    <a:pt x="0" y="219075"/>
                  </a:lnTo>
                  <a:lnTo>
                    <a:pt x="0" y="1095375"/>
                  </a:lnTo>
                  <a:lnTo>
                    <a:pt x="5783" y="1145619"/>
                  </a:lnTo>
                  <a:lnTo>
                    <a:pt x="22260" y="1191735"/>
                  </a:lnTo>
                  <a:lnTo>
                    <a:pt x="48115" y="1232411"/>
                  </a:lnTo>
                  <a:lnTo>
                    <a:pt x="82038" y="1266334"/>
                  </a:lnTo>
                  <a:lnTo>
                    <a:pt x="122714" y="1292189"/>
                  </a:lnTo>
                  <a:lnTo>
                    <a:pt x="168830" y="1308666"/>
                  </a:lnTo>
                  <a:lnTo>
                    <a:pt x="219075" y="1314450"/>
                  </a:lnTo>
                  <a:lnTo>
                    <a:pt x="1095375" y="1314450"/>
                  </a:lnTo>
                  <a:lnTo>
                    <a:pt x="1145619" y="1308666"/>
                  </a:lnTo>
                  <a:lnTo>
                    <a:pt x="1191735" y="1292189"/>
                  </a:lnTo>
                  <a:lnTo>
                    <a:pt x="1232411" y="1266334"/>
                  </a:lnTo>
                  <a:lnTo>
                    <a:pt x="1266334" y="1232411"/>
                  </a:lnTo>
                  <a:lnTo>
                    <a:pt x="1292189" y="1191735"/>
                  </a:lnTo>
                  <a:lnTo>
                    <a:pt x="1308666" y="1145619"/>
                  </a:lnTo>
                  <a:lnTo>
                    <a:pt x="1314450" y="1095375"/>
                  </a:lnTo>
                  <a:lnTo>
                    <a:pt x="1314450" y="219075"/>
                  </a:lnTo>
                  <a:lnTo>
                    <a:pt x="1308666" y="168830"/>
                  </a:lnTo>
                  <a:lnTo>
                    <a:pt x="1292189" y="122714"/>
                  </a:lnTo>
                  <a:lnTo>
                    <a:pt x="1266334" y="82038"/>
                  </a:lnTo>
                  <a:lnTo>
                    <a:pt x="1232411" y="48115"/>
                  </a:lnTo>
                  <a:lnTo>
                    <a:pt x="1191735" y="22260"/>
                  </a:lnTo>
                  <a:lnTo>
                    <a:pt x="1145619" y="5783"/>
                  </a:lnTo>
                  <a:lnTo>
                    <a:pt x="1095375" y="0"/>
                  </a:lnTo>
                  <a:close/>
                </a:path>
              </a:pathLst>
            </a:custGeom>
            <a:solidFill>
              <a:srgbClr val="3DA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81100" y="3181350"/>
              <a:ext cx="1314450" cy="1314450"/>
            </a:xfrm>
            <a:custGeom>
              <a:avLst/>
              <a:gdLst/>
              <a:ahLst/>
              <a:cxnLst/>
              <a:rect l="l" t="t" r="r" b="b"/>
              <a:pathLst>
                <a:path w="1314450" h="1314450">
                  <a:moveTo>
                    <a:pt x="0" y="219075"/>
                  </a:moveTo>
                  <a:lnTo>
                    <a:pt x="5783" y="168830"/>
                  </a:lnTo>
                  <a:lnTo>
                    <a:pt x="22260" y="122714"/>
                  </a:lnTo>
                  <a:lnTo>
                    <a:pt x="48115" y="82038"/>
                  </a:lnTo>
                  <a:lnTo>
                    <a:pt x="82038" y="48115"/>
                  </a:lnTo>
                  <a:lnTo>
                    <a:pt x="122714" y="22260"/>
                  </a:lnTo>
                  <a:lnTo>
                    <a:pt x="168830" y="5783"/>
                  </a:lnTo>
                  <a:lnTo>
                    <a:pt x="219075" y="0"/>
                  </a:lnTo>
                  <a:lnTo>
                    <a:pt x="1095375" y="0"/>
                  </a:lnTo>
                  <a:lnTo>
                    <a:pt x="1145619" y="5783"/>
                  </a:lnTo>
                  <a:lnTo>
                    <a:pt x="1191735" y="22260"/>
                  </a:lnTo>
                  <a:lnTo>
                    <a:pt x="1232411" y="48115"/>
                  </a:lnTo>
                  <a:lnTo>
                    <a:pt x="1266334" y="82038"/>
                  </a:lnTo>
                  <a:lnTo>
                    <a:pt x="1292189" y="122714"/>
                  </a:lnTo>
                  <a:lnTo>
                    <a:pt x="1308666" y="168830"/>
                  </a:lnTo>
                  <a:lnTo>
                    <a:pt x="1314450" y="219075"/>
                  </a:lnTo>
                  <a:lnTo>
                    <a:pt x="1314450" y="1095375"/>
                  </a:lnTo>
                  <a:lnTo>
                    <a:pt x="1308666" y="1145619"/>
                  </a:lnTo>
                  <a:lnTo>
                    <a:pt x="1292189" y="1191735"/>
                  </a:lnTo>
                  <a:lnTo>
                    <a:pt x="1266334" y="1232411"/>
                  </a:lnTo>
                  <a:lnTo>
                    <a:pt x="1232411" y="1266334"/>
                  </a:lnTo>
                  <a:lnTo>
                    <a:pt x="1191735" y="1292189"/>
                  </a:lnTo>
                  <a:lnTo>
                    <a:pt x="1145619" y="1308666"/>
                  </a:lnTo>
                  <a:lnTo>
                    <a:pt x="1095375" y="1314450"/>
                  </a:lnTo>
                  <a:lnTo>
                    <a:pt x="219075" y="1314450"/>
                  </a:lnTo>
                  <a:lnTo>
                    <a:pt x="168830" y="1308666"/>
                  </a:lnTo>
                  <a:lnTo>
                    <a:pt x="122714" y="1292189"/>
                  </a:lnTo>
                  <a:lnTo>
                    <a:pt x="82038" y="1266334"/>
                  </a:lnTo>
                  <a:lnTo>
                    <a:pt x="48115" y="1232411"/>
                  </a:lnTo>
                  <a:lnTo>
                    <a:pt x="22260" y="1191735"/>
                  </a:lnTo>
                  <a:lnTo>
                    <a:pt x="5783" y="1145619"/>
                  </a:lnTo>
                  <a:lnTo>
                    <a:pt x="0" y="1095375"/>
                  </a:lnTo>
                  <a:lnTo>
                    <a:pt x="0" y="21907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341755" y="3286061"/>
            <a:ext cx="929005" cy="109791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62865" algn="ctr">
              <a:lnSpc>
                <a:spcPct val="92100"/>
              </a:lnSpc>
              <a:spcBef>
                <a:spcPts val="245"/>
              </a:spcBef>
            </a:pPr>
            <a:r>
              <a:rPr sz="1250" spc="-30" dirty="0">
                <a:solidFill>
                  <a:srgbClr val="FFFFFF"/>
                </a:solidFill>
                <a:latin typeface="Georgia"/>
                <a:cs typeface="Georgia"/>
              </a:rPr>
              <a:t>Il</a:t>
            </a:r>
            <a:r>
              <a:rPr sz="125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50" spc="-40" dirty="0">
                <a:solidFill>
                  <a:srgbClr val="FFFFFF"/>
                </a:solidFill>
                <a:latin typeface="Tahoma"/>
                <a:cs typeface="Tahoma"/>
              </a:rPr>
              <a:t>Diplomato </a:t>
            </a:r>
            <a:r>
              <a:rPr sz="1250" spc="-3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250" spc="-30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250" spc="-13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2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Tahoma"/>
                <a:cs typeface="Tahoma"/>
              </a:rPr>
              <a:t>può  </a:t>
            </a:r>
            <a:r>
              <a:rPr sz="1250" spc="-30" dirty="0">
                <a:solidFill>
                  <a:srgbClr val="FFFFFF"/>
                </a:solidFill>
                <a:latin typeface="Georgia"/>
                <a:cs typeface="Georgia"/>
              </a:rPr>
              <a:t>inserirsi</a:t>
            </a:r>
            <a:r>
              <a:rPr sz="12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50" spc="-30" dirty="0">
                <a:solidFill>
                  <a:srgbClr val="FFFFFF"/>
                </a:solidFill>
                <a:latin typeface="Georgia"/>
                <a:cs typeface="Georgia"/>
              </a:rPr>
              <a:t>nel </a:t>
            </a:r>
            <a:r>
              <a:rPr sz="125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50" spc="-35" dirty="0">
                <a:solidFill>
                  <a:srgbClr val="FFFFFF"/>
                </a:solidFill>
                <a:latin typeface="Georgia"/>
                <a:cs typeface="Georgia"/>
              </a:rPr>
              <a:t>mondo</a:t>
            </a:r>
            <a:r>
              <a:rPr sz="125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Georgia"/>
                <a:cs typeface="Georgia"/>
              </a:rPr>
              <a:t>del </a:t>
            </a:r>
            <a:r>
              <a:rPr sz="125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50" spc="-15" dirty="0">
                <a:solidFill>
                  <a:srgbClr val="FFFFFF"/>
                </a:solidFill>
                <a:latin typeface="Georgia"/>
                <a:cs typeface="Georgia"/>
              </a:rPr>
              <a:t>lavoro</a:t>
            </a:r>
            <a:r>
              <a:rPr sz="1250" spc="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50" spc="-15" dirty="0">
                <a:solidFill>
                  <a:srgbClr val="FFFFFF"/>
                </a:solidFill>
                <a:latin typeface="Georgia"/>
                <a:cs typeface="Georgia"/>
              </a:rPr>
              <a:t>come </a:t>
            </a:r>
            <a:r>
              <a:rPr sz="125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50" spc="-3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250" spc="-60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250" spc="-40" dirty="0">
                <a:solidFill>
                  <a:srgbClr val="FFFFFF"/>
                </a:solidFill>
                <a:latin typeface="Georgia"/>
                <a:cs typeface="Georgia"/>
              </a:rPr>
              <a:t>g</a:t>
            </a:r>
            <a:r>
              <a:rPr sz="1250" spc="5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250" spc="-5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250" spc="-65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250" spc="5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250" spc="-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250" spc="-3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250" spc="-7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250" spc="35" dirty="0">
                <a:solidFill>
                  <a:srgbClr val="FFFFFF"/>
                </a:solidFill>
                <a:latin typeface="Georgia"/>
                <a:cs typeface="Georgia"/>
              </a:rPr>
              <a:t>/</a:t>
            </a:r>
            <a:r>
              <a:rPr sz="1250" spc="4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250" spc="-35" dirty="0">
                <a:solidFill>
                  <a:srgbClr val="FFFFFF"/>
                </a:solidFill>
                <a:latin typeface="Georgia"/>
                <a:cs typeface="Georgia"/>
              </a:rPr>
              <a:t>:</a:t>
            </a:r>
            <a:endParaRPr sz="1250">
              <a:latin typeface="Georgia"/>
              <a:cs typeface="Georg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590800" y="3171825"/>
            <a:ext cx="1333500" cy="1333500"/>
            <a:chOff x="2590800" y="3171825"/>
            <a:chExt cx="1333500" cy="1333500"/>
          </a:xfrm>
        </p:grpSpPr>
        <p:sp>
          <p:nvSpPr>
            <p:cNvPr id="11" name="object 11"/>
            <p:cNvSpPr/>
            <p:nvPr/>
          </p:nvSpPr>
          <p:spPr>
            <a:xfrm>
              <a:off x="2600325" y="3181350"/>
              <a:ext cx="1314450" cy="1314450"/>
            </a:xfrm>
            <a:custGeom>
              <a:avLst/>
              <a:gdLst/>
              <a:ahLst/>
              <a:cxnLst/>
              <a:rect l="l" t="t" r="r" b="b"/>
              <a:pathLst>
                <a:path w="1314450" h="1314450">
                  <a:moveTo>
                    <a:pt x="1095375" y="0"/>
                  </a:moveTo>
                  <a:lnTo>
                    <a:pt x="219075" y="0"/>
                  </a:lnTo>
                  <a:lnTo>
                    <a:pt x="168830" y="5783"/>
                  </a:lnTo>
                  <a:lnTo>
                    <a:pt x="122714" y="22260"/>
                  </a:lnTo>
                  <a:lnTo>
                    <a:pt x="82038" y="48115"/>
                  </a:lnTo>
                  <a:lnTo>
                    <a:pt x="48115" y="82038"/>
                  </a:lnTo>
                  <a:lnTo>
                    <a:pt x="22260" y="122714"/>
                  </a:lnTo>
                  <a:lnTo>
                    <a:pt x="5783" y="168830"/>
                  </a:lnTo>
                  <a:lnTo>
                    <a:pt x="0" y="219075"/>
                  </a:lnTo>
                  <a:lnTo>
                    <a:pt x="0" y="1095375"/>
                  </a:lnTo>
                  <a:lnTo>
                    <a:pt x="5783" y="1145619"/>
                  </a:lnTo>
                  <a:lnTo>
                    <a:pt x="22260" y="1191735"/>
                  </a:lnTo>
                  <a:lnTo>
                    <a:pt x="48115" y="1232411"/>
                  </a:lnTo>
                  <a:lnTo>
                    <a:pt x="82038" y="1266334"/>
                  </a:lnTo>
                  <a:lnTo>
                    <a:pt x="122714" y="1292189"/>
                  </a:lnTo>
                  <a:lnTo>
                    <a:pt x="168830" y="1308666"/>
                  </a:lnTo>
                  <a:lnTo>
                    <a:pt x="219075" y="1314450"/>
                  </a:lnTo>
                  <a:lnTo>
                    <a:pt x="1095375" y="1314450"/>
                  </a:lnTo>
                  <a:lnTo>
                    <a:pt x="1145619" y="1308666"/>
                  </a:lnTo>
                  <a:lnTo>
                    <a:pt x="1191735" y="1292189"/>
                  </a:lnTo>
                  <a:lnTo>
                    <a:pt x="1232411" y="1266334"/>
                  </a:lnTo>
                  <a:lnTo>
                    <a:pt x="1266334" y="1232411"/>
                  </a:lnTo>
                  <a:lnTo>
                    <a:pt x="1292189" y="1191735"/>
                  </a:lnTo>
                  <a:lnTo>
                    <a:pt x="1308666" y="1145619"/>
                  </a:lnTo>
                  <a:lnTo>
                    <a:pt x="1314450" y="1095375"/>
                  </a:lnTo>
                  <a:lnTo>
                    <a:pt x="1314450" y="219075"/>
                  </a:lnTo>
                  <a:lnTo>
                    <a:pt x="1308666" y="168830"/>
                  </a:lnTo>
                  <a:lnTo>
                    <a:pt x="1292189" y="122714"/>
                  </a:lnTo>
                  <a:lnTo>
                    <a:pt x="1266334" y="82038"/>
                  </a:lnTo>
                  <a:lnTo>
                    <a:pt x="1232411" y="48115"/>
                  </a:lnTo>
                  <a:lnTo>
                    <a:pt x="1191735" y="22260"/>
                  </a:lnTo>
                  <a:lnTo>
                    <a:pt x="1145619" y="5783"/>
                  </a:lnTo>
                  <a:lnTo>
                    <a:pt x="1095375" y="0"/>
                  </a:lnTo>
                  <a:close/>
                </a:path>
              </a:pathLst>
            </a:custGeom>
            <a:solidFill>
              <a:srgbClr val="3C9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00325" y="3181350"/>
              <a:ext cx="1314450" cy="1314450"/>
            </a:xfrm>
            <a:custGeom>
              <a:avLst/>
              <a:gdLst/>
              <a:ahLst/>
              <a:cxnLst/>
              <a:rect l="l" t="t" r="r" b="b"/>
              <a:pathLst>
                <a:path w="1314450" h="1314450">
                  <a:moveTo>
                    <a:pt x="0" y="219075"/>
                  </a:moveTo>
                  <a:lnTo>
                    <a:pt x="5783" y="168830"/>
                  </a:lnTo>
                  <a:lnTo>
                    <a:pt x="22260" y="122714"/>
                  </a:lnTo>
                  <a:lnTo>
                    <a:pt x="48115" y="82038"/>
                  </a:lnTo>
                  <a:lnTo>
                    <a:pt x="82038" y="48115"/>
                  </a:lnTo>
                  <a:lnTo>
                    <a:pt x="122714" y="22260"/>
                  </a:lnTo>
                  <a:lnTo>
                    <a:pt x="168830" y="5783"/>
                  </a:lnTo>
                  <a:lnTo>
                    <a:pt x="219075" y="0"/>
                  </a:lnTo>
                  <a:lnTo>
                    <a:pt x="1095375" y="0"/>
                  </a:lnTo>
                  <a:lnTo>
                    <a:pt x="1145619" y="5783"/>
                  </a:lnTo>
                  <a:lnTo>
                    <a:pt x="1191735" y="22260"/>
                  </a:lnTo>
                  <a:lnTo>
                    <a:pt x="1232411" y="48115"/>
                  </a:lnTo>
                  <a:lnTo>
                    <a:pt x="1266334" y="82038"/>
                  </a:lnTo>
                  <a:lnTo>
                    <a:pt x="1292189" y="122714"/>
                  </a:lnTo>
                  <a:lnTo>
                    <a:pt x="1308666" y="168830"/>
                  </a:lnTo>
                  <a:lnTo>
                    <a:pt x="1314450" y="219075"/>
                  </a:lnTo>
                  <a:lnTo>
                    <a:pt x="1314450" y="1095375"/>
                  </a:lnTo>
                  <a:lnTo>
                    <a:pt x="1308666" y="1145619"/>
                  </a:lnTo>
                  <a:lnTo>
                    <a:pt x="1292189" y="1191735"/>
                  </a:lnTo>
                  <a:lnTo>
                    <a:pt x="1266334" y="1232411"/>
                  </a:lnTo>
                  <a:lnTo>
                    <a:pt x="1232411" y="1266334"/>
                  </a:lnTo>
                  <a:lnTo>
                    <a:pt x="1191735" y="1292189"/>
                  </a:lnTo>
                  <a:lnTo>
                    <a:pt x="1145619" y="1308666"/>
                  </a:lnTo>
                  <a:lnTo>
                    <a:pt x="1095375" y="1314450"/>
                  </a:lnTo>
                  <a:lnTo>
                    <a:pt x="219075" y="1314450"/>
                  </a:lnTo>
                  <a:lnTo>
                    <a:pt x="168830" y="1308666"/>
                  </a:lnTo>
                  <a:lnTo>
                    <a:pt x="122714" y="1292189"/>
                  </a:lnTo>
                  <a:lnTo>
                    <a:pt x="82038" y="1266334"/>
                  </a:lnTo>
                  <a:lnTo>
                    <a:pt x="48115" y="1232411"/>
                  </a:lnTo>
                  <a:lnTo>
                    <a:pt x="22260" y="1191735"/>
                  </a:lnTo>
                  <a:lnTo>
                    <a:pt x="5783" y="1145619"/>
                  </a:lnTo>
                  <a:lnTo>
                    <a:pt x="0" y="1095375"/>
                  </a:lnTo>
                  <a:lnTo>
                    <a:pt x="0" y="21907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835655" y="3547491"/>
            <a:ext cx="838200" cy="56324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4445" algn="ctr">
              <a:lnSpc>
                <a:spcPct val="90100"/>
              </a:lnSpc>
              <a:spcBef>
                <a:spcPts val="270"/>
              </a:spcBef>
            </a:pPr>
            <a:r>
              <a:rPr sz="1250" spc="-15" dirty="0">
                <a:solidFill>
                  <a:srgbClr val="FFFFFF"/>
                </a:solidFill>
                <a:latin typeface="Georgia"/>
                <a:cs typeface="Georgia"/>
              </a:rPr>
              <a:t>in</a:t>
            </a:r>
            <a:r>
              <a:rPr sz="1250" spc="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50" spc="-20" dirty="0">
                <a:solidFill>
                  <a:srgbClr val="FFFFFF"/>
                </a:solidFill>
                <a:latin typeface="Georgia"/>
                <a:cs typeface="Georgia"/>
              </a:rPr>
              <a:t>aziende </a:t>
            </a:r>
            <a:r>
              <a:rPr sz="125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50" spc="-20" dirty="0">
                <a:solidFill>
                  <a:srgbClr val="FFFFFF"/>
                </a:solidFill>
                <a:latin typeface="Georgia"/>
                <a:cs typeface="Georgia"/>
              </a:rPr>
              <a:t>pubbliche</a:t>
            </a:r>
            <a:r>
              <a:rPr sz="1250" spc="15" dirty="0">
                <a:solidFill>
                  <a:srgbClr val="FFFFFF"/>
                </a:solidFill>
                <a:latin typeface="Georgia"/>
                <a:cs typeface="Georgia"/>
              </a:rPr>
              <a:t> o </a:t>
            </a:r>
            <a:r>
              <a:rPr sz="1250" spc="-2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Georgia"/>
                <a:cs typeface="Georgia"/>
              </a:rPr>
              <a:t>private</a:t>
            </a:r>
            <a:endParaRPr sz="1250">
              <a:latin typeface="Georgia"/>
              <a:cs typeface="Georg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171575" y="4591050"/>
            <a:ext cx="1333500" cy="1333500"/>
            <a:chOff x="1171575" y="4591050"/>
            <a:chExt cx="1333500" cy="1333500"/>
          </a:xfrm>
        </p:grpSpPr>
        <p:sp>
          <p:nvSpPr>
            <p:cNvPr id="15" name="object 15"/>
            <p:cNvSpPr/>
            <p:nvPr/>
          </p:nvSpPr>
          <p:spPr>
            <a:xfrm>
              <a:off x="1181100" y="4600575"/>
              <a:ext cx="1314450" cy="1314450"/>
            </a:xfrm>
            <a:custGeom>
              <a:avLst/>
              <a:gdLst/>
              <a:ahLst/>
              <a:cxnLst/>
              <a:rect l="l" t="t" r="r" b="b"/>
              <a:pathLst>
                <a:path w="1314450" h="1314450">
                  <a:moveTo>
                    <a:pt x="1095375" y="0"/>
                  </a:moveTo>
                  <a:lnTo>
                    <a:pt x="219075" y="0"/>
                  </a:lnTo>
                  <a:lnTo>
                    <a:pt x="168830" y="5783"/>
                  </a:lnTo>
                  <a:lnTo>
                    <a:pt x="122714" y="22260"/>
                  </a:lnTo>
                  <a:lnTo>
                    <a:pt x="82038" y="48115"/>
                  </a:lnTo>
                  <a:lnTo>
                    <a:pt x="48115" y="82038"/>
                  </a:lnTo>
                  <a:lnTo>
                    <a:pt x="22260" y="122714"/>
                  </a:lnTo>
                  <a:lnTo>
                    <a:pt x="5783" y="168830"/>
                  </a:lnTo>
                  <a:lnTo>
                    <a:pt x="0" y="219075"/>
                  </a:lnTo>
                  <a:lnTo>
                    <a:pt x="0" y="1095375"/>
                  </a:lnTo>
                  <a:lnTo>
                    <a:pt x="5783" y="1145607"/>
                  </a:lnTo>
                  <a:lnTo>
                    <a:pt x="22260" y="1191719"/>
                  </a:lnTo>
                  <a:lnTo>
                    <a:pt x="48115" y="1232395"/>
                  </a:lnTo>
                  <a:lnTo>
                    <a:pt x="82038" y="1266322"/>
                  </a:lnTo>
                  <a:lnTo>
                    <a:pt x="122714" y="1292183"/>
                  </a:lnTo>
                  <a:lnTo>
                    <a:pt x="168830" y="1308664"/>
                  </a:lnTo>
                  <a:lnTo>
                    <a:pt x="219075" y="1314450"/>
                  </a:lnTo>
                  <a:lnTo>
                    <a:pt x="1095375" y="1314450"/>
                  </a:lnTo>
                  <a:lnTo>
                    <a:pt x="1145619" y="1308664"/>
                  </a:lnTo>
                  <a:lnTo>
                    <a:pt x="1191735" y="1292183"/>
                  </a:lnTo>
                  <a:lnTo>
                    <a:pt x="1232411" y="1266322"/>
                  </a:lnTo>
                  <a:lnTo>
                    <a:pt x="1266334" y="1232395"/>
                  </a:lnTo>
                  <a:lnTo>
                    <a:pt x="1292189" y="1191719"/>
                  </a:lnTo>
                  <a:lnTo>
                    <a:pt x="1308666" y="1145607"/>
                  </a:lnTo>
                  <a:lnTo>
                    <a:pt x="1314450" y="1095375"/>
                  </a:lnTo>
                  <a:lnTo>
                    <a:pt x="1314450" y="219075"/>
                  </a:lnTo>
                  <a:lnTo>
                    <a:pt x="1308666" y="168830"/>
                  </a:lnTo>
                  <a:lnTo>
                    <a:pt x="1292189" y="122714"/>
                  </a:lnTo>
                  <a:lnTo>
                    <a:pt x="1266334" y="82038"/>
                  </a:lnTo>
                  <a:lnTo>
                    <a:pt x="1232411" y="48115"/>
                  </a:lnTo>
                  <a:lnTo>
                    <a:pt x="1191735" y="22260"/>
                  </a:lnTo>
                  <a:lnTo>
                    <a:pt x="1145619" y="5783"/>
                  </a:lnTo>
                  <a:lnTo>
                    <a:pt x="1095375" y="0"/>
                  </a:lnTo>
                  <a:close/>
                </a:path>
              </a:pathLst>
            </a:custGeom>
            <a:solidFill>
              <a:srgbClr val="4074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81100" y="4600575"/>
              <a:ext cx="1314450" cy="1314450"/>
            </a:xfrm>
            <a:custGeom>
              <a:avLst/>
              <a:gdLst/>
              <a:ahLst/>
              <a:cxnLst/>
              <a:rect l="l" t="t" r="r" b="b"/>
              <a:pathLst>
                <a:path w="1314450" h="1314450">
                  <a:moveTo>
                    <a:pt x="0" y="219075"/>
                  </a:moveTo>
                  <a:lnTo>
                    <a:pt x="5783" y="168830"/>
                  </a:lnTo>
                  <a:lnTo>
                    <a:pt x="22260" y="122714"/>
                  </a:lnTo>
                  <a:lnTo>
                    <a:pt x="48115" y="82038"/>
                  </a:lnTo>
                  <a:lnTo>
                    <a:pt x="82038" y="48115"/>
                  </a:lnTo>
                  <a:lnTo>
                    <a:pt x="122714" y="22260"/>
                  </a:lnTo>
                  <a:lnTo>
                    <a:pt x="168830" y="5783"/>
                  </a:lnTo>
                  <a:lnTo>
                    <a:pt x="219075" y="0"/>
                  </a:lnTo>
                  <a:lnTo>
                    <a:pt x="1095375" y="0"/>
                  </a:lnTo>
                  <a:lnTo>
                    <a:pt x="1145619" y="5783"/>
                  </a:lnTo>
                  <a:lnTo>
                    <a:pt x="1191735" y="22260"/>
                  </a:lnTo>
                  <a:lnTo>
                    <a:pt x="1232411" y="48115"/>
                  </a:lnTo>
                  <a:lnTo>
                    <a:pt x="1266334" y="82038"/>
                  </a:lnTo>
                  <a:lnTo>
                    <a:pt x="1292189" y="122714"/>
                  </a:lnTo>
                  <a:lnTo>
                    <a:pt x="1308666" y="168830"/>
                  </a:lnTo>
                  <a:lnTo>
                    <a:pt x="1314450" y="219075"/>
                  </a:lnTo>
                  <a:lnTo>
                    <a:pt x="1314450" y="1095375"/>
                  </a:lnTo>
                  <a:lnTo>
                    <a:pt x="1308666" y="1145607"/>
                  </a:lnTo>
                  <a:lnTo>
                    <a:pt x="1292189" y="1191719"/>
                  </a:lnTo>
                  <a:lnTo>
                    <a:pt x="1266334" y="1232395"/>
                  </a:lnTo>
                  <a:lnTo>
                    <a:pt x="1232411" y="1266322"/>
                  </a:lnTo>
                  <a:lnTo>
                    <a:pt x="1191735" y="1292183"/>
                  </a:lnTo>
                  <a:lnTo>
                    <a:pt x="1145619" y="1308664"/>
                  </a:lnTo>
                  <a:lnTo>
                    <a:pt x="1095375" y="1314450"/>
                  </a:lnTo>
                  <a:lnTo>
                    <a:pt x="219075" y="1314450"/>
                  </a:lnTo>
                  <a:lnTo>
                    <a:pt x="168830" y="1308664"/>
                  </a:lnTo>
                  <a:lnTo>
                    <a:pt x="122714" y="1292183"/>
                  </a:lnTo>
                  <a:lnTo>
                    <a:pt x="82038" y="1266322"/>
                  </a:lnTo>
                  <a:lnTo>
                    <a:pt x="48115" y="1232395"/>
                  </a:lnTo>
                  <a:lnTo>
                    <a:pt x="22260" y="1191719"/>
                  </a:lnTo>
                  <a:lnTo>
                    <a:pt x="5783" y="1145607"/>
                  </a:lnTo>
                  <a:lnTo>
                    <a:pt x="0" y="1095375"/>
                  </a:lnTo>
                  <a:lnTo>
                    <a:pt x="0" y="21907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294130" y="4707572"/>
            <a:ext cx="1091565" cy="107886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-10160" algn="ctr">
              <a:lnSpc>
                <a:spcPct val="90100"/>
              </a:lnSpc>
              <a:spcBef>
                <a:spcPts val="275"/>
              </a:spcBef>
            </a:pPr>
            <a:r>
              <a:rPr sz="1250" spc="-25" dirty="0">
                <a:solidFill>
                  <a:srgbClr val="FFFFFF"/>
                </a:solidFill>
                <a:latin typeface="Georgia"/>
                <a:cs typeface="Georgia"/>
              </a:rPr>
              <a:t>presso </a:t>
            </a:r>
            <a:r>
              <a:rPr sz="1250" spc="-35" dirty="0">
                <a:solidFill>
                  <a:srgbClr val="FFFFFF"/>
                </a:solidFill>
                <a:latin typeface="Georgia"/>
                <a:cs typeface="Georgia"/>
              </a:rPr>
              <a:t>studi</a:t>
            </a:r>
            <a:r>
              <a:rPr sz="1250" spc="-30" dirty="0">
                <a:solidFill>
                  <a:srgbClr val="FFFFFF"/>
                </a:solidFill>
                <a:latin typeface="Georgia"/>
                <a:cs typeface="Georgia"/>
              </a:rPr>
              <a:t> di </a:t>
            </a:r>
            <a:r>
              <a:rPr sz="125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50" spc="-15" dirty="0">
                <a:solidFill>
                  <a:srgbClr val="FFFFFF"/>
                </a:solidFill>
                <a:latin typeface="Georgia"/>
                <a:cs typeface="Georgia"/>
              </a:rPr>
              <a:t>liberi </a:t>
            </a:r>
            <a:r>
              <a:rPr sz="125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Georgia"/>
                <a:cs typeface="Georgia"/>
              </a:rPr>
              <a:t>professionisti</a:t>
            </a:r>
            <a:r>
              <a:rPr sz="125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50" spc="-60" dirty="0">
                <a:solidFill>
                  <a:srgbClr val="FFFFFF"/>
                </a:solidFill>
                <a:latin typeface="Georgia"/>
                <a:cs typeface="Georgia"/>
              </a:rPr>
              <a:t>( </a:t>
            </a:r>
            <a:r>
              <a:rPr sz="1250" spc="-2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50" spc="30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1250" spc="-5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250" spc="-55" dirty="0">
                <a:solidFill>
                  <a:srgbClr val="FFFFFF"/>
                </a:solidFill>
                <a:latin typeface="Georgia"/>
                <a:cs typeface="Georgia"/>
              </a:rPr>
              <a:t>mm</a:t>
            </a:r>
            <a:r>
              <a:rPr sz="1250" spc="-1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250" spc="-3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250" spc="-10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1250" spc="5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250" spc="-3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250" spc="10" dirty="0">
                <a:solidFill>
                  <a:srgbClr val="FFFFFF"/>
                </a:solidFill>
                <a:latin typeface="Georgia"/>
                <a:cs typeface="Georgia"/>
              </a:rPr>
              <a:t>l</a:t>
            </a:r>
            <a:r>
              <a:rPr sz="1250" spc="5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250" spc="-20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1250" spc="-6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250" spc="1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250" spc="20" dirty="0">
                <a:solidFill>
                  <a:srgbClr val="FFFFFF"/>
                </a:solidFill>
                <a:latin typeface="Georgia"/>
                <a:cs typeface="Georgia"/>
              </a:rPr>
              <a:t>,  </a:t>
            </a:r>
            <a:r>
              <a:rPr sz="1250" spc="-25" dirty="0">
                <a:solidFill>
                  <a:srgbClr val="FFFFFF"/>
                </a:solidFill>
                <a:latin typeface="Georgia"/>
                <a:cs typeface="Georgia"/>
              </a:rPr>
              <a:t>consulenti</a:t>
            </a:r>
            <a:r>
              <a:rPr sz="125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Georgia"/>
                <a:cs typeface="Georgia"/>
              </a:rPr>
              <a:t>del </a:t>
            </a:r>
            <a:r>
              <a:rPr sz="125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Georgia"/>
                <a:cs typeface="Georgia"/>
              </a:rPr>
              <a:t>lavoro,</a:t>
            </a:r>
            <a:r>
              <a:rPr sz="1250" spc="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Georgia"/>
                <a:cs typeface="Georgia"/>
              </a:rPr>
              <a:t>ecc.)</a:t>
            </a:r>
            <a:endParaRPr sz="125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590800" y="4591050"/>
            <a:ext cx="1333500" cy="1333500"/>
            <a:chOff x="2590800" y="4591050"/>
            <a:chExt cx="1333500" cy="1333500"/>
          </a:xfrm>
        </p:grpSpPr>
        <p:sp>
          <p:nvSpPr>
            <p:cNvPr id="19" name="object 19"/>
            <p:cNvSpPr/>
            <p:nvPr/>
          </p:nvSpPr>
          <p:spPr>
            <a:xfrm>
              <a:off x="2600325" y="4600575"/>
              <a:ext cx="1314450" cy="1314450"/>
            </a:xfrm>
            <a:custGeom>
              <a:avLst/>
              <a:gdLst/>
              <a:ahLst/>
              <a:cxnLst/>
              <a:rect l="l" t="t" r="r" b="b"/>
              <a:pathLst>
                <a:path w="1314450" h="1314450">
                  <a:moveTo>
                    <a:pt x="1095375" y="0"/>
                  </a:moveTo>
                  <a:lnTo>
                    <a:pt x="219075" y="0"/>
                  </a:lnTo>
                  <a:lnTo>
                    <a:pt x="168830" y="5783"/>
                  </a:lnTo>
                  <a:lnTo>
                    <a:pt x="122714" y="22260"/>
                  </a:lnTo>
                  <a:lnTo>
                    <a:pt x="82038" y="48115"/>
                  </a:lnTo>
                  <a:lnTo>
                    <a:pt x="48115" y="82038"/>
                  </a:lnTo>
                  <a:lnTo>
                    <a:pt x="22260" y="122714"/>
                  </a:lnTo>
                  <a:lnTo>
                    <a:pt x="5783" y="168830"/>
                  </a:lnTo>
                  <a:lnTo>
                    <a:pt x="0" y="219075"/>
                  </a:lnTo>
                  <a:lnTo>
                    <a:pt x="0" y="1095375"/>
                  </a:lnTo>
                  <a:lnTo>
                    <a:pt x="5783" y="1145607"/>
                  </a:lnTo>
                  <a:lnTo>
                    <a:pt x="22260" y="1191719"/>
                  </a:lnTo>
                  <a:lnTo>
                    <a:pt x="48115" y="1232395"/>
                  </a:lnTo>
                  <a:lnTo>
                    <a:pt x="82038" y="1266322"/>
                  </a:lnTo>
                  <a:lnTo>
                    <a:pt x="122714" y="1292183"/>
                  </a:lnTo>
                  <a:lnTo>
                    <a:pt x="168830" y="1308664"/>
                  </a:lnTo>
                  <a:lnTo>
                    <a:pt x="219075" y="1314450"/>
                  </a:lnTo>
                  <a:lnTo>
                    <a:pt x="1095375" y="1314450"/>
                  </a:lnTo>
                  <a:lnTo>
                    <a:pt x="1145619" y="1308664"/>
                  </a:lnTo>
                  <a:lnTo>
                    <a:pt x="1191735" y="1292183"/>
                  </a:lnTo>
                  <a:lnTo>
                    <a:pt x="1232411" y="1266322"/>
                  </a:lnTo>
                  <a:lnTo>
                    <a:pt x="1266334" y="1232395"/>
                  </a:lnTo>
                  <a:lnTo>
                    <a:pt x="1292189" y="1191719"/>
                  </a:lnTo>
                  <a:lnTo>
                    <a:pt x="1308666" y="1145607"/>
                  </a:lnTo>
                  <a:lnTo>
                    <a:pt x="1314450" y="1095375"/>
                  </a:lnTo>
                  <a:lnTo>
                    <a:pt x="1314450" y="219075"/>
                  </a:lnTo>
                  <a:lnTo>
                    <a:pt x="1308666" y="168830"/>
                  </a:lnTo>
                  <a:lnTo>
                    <a:pt x="1292189" y="122714"/>
                  </a:lnTo>
                  <a:lnTo>
                    <a:pt x="1266334" y="82038"/>
                  </a:lnTo>
                  <a:lnTo>
                    <a:pt x="1232411" y="48115"/>
                  </a:lnTo>
                  <a:lnTo>
                    <a:pt x="1191735" y="22260"/>
                  </a:lnTo>
                  <a:lnTo>
                    <a:pt x="1145619" y="5783"/>
                  </a:lnTo>
                  <a:lnTo>
                    <a:pt x="1095375" y="0"/>
                  </a:lnTo>
                  <a:close/>
                </a:path>
              </a:pathLst>
            </a:custGeom>
            <a:solidFill>
              <a:srgbClr val="445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00325" y="4600575"/>
              <a:ext cx="1314450" cy="1314450"/>
            </a:xfrm>
            <a:custGeom>
              <a:avLst/>
              <a:gdLst/>
              <a:ahLst/>
              <a:cxnLst/>
              <a:rect l="l" t="t" r="r" b="b"/>
              <a:pathLst>
                <a:path w="1314450" h="1314450">
                  <a:moveTo>
                    <a:pt x="0" y="219075"/>
                  </a:moveTo>
                  <a:lnTo>
                    <a:pt x="5783" y="168830"/>
                  </a:lnTo>
                  <a:lnTo>
                    <a:pt x="22260" y="122714"/>
                  </a:lnTo>
                  <a:lnTo>
                    <a:pt x="48115" y="82038"/>
                  </a:lnTo>
                  <a:lnTo>
                    <a:pt x="82038" y="48115"/>
                  </a:lnTo>
                  <a:lnTo>
                    <a:pt x="122714" y="22260"/>
                  </a:lnTo>
                  <a:lnTo>
                    <a:pt x="168830" y="5783"/>
                  </a:lnTo>
                  <a:lnTo>
                    <a:pt x="219075" y="0"/>
                  </a:lnTo>
                  <a:lnTo>
                    <a:pt x="1095375" y="0"/>
                  </a:lnTo>
                  <a:lnTo>
                    <a:pt x="1145619" y="5783"/>
                  </a:lnTo>
                  <a:lnTo>
                    <a:pt x="1191735" y="22260"/>
                  </a:lnTo>
                  <a:lnTo>
                    <a:pt x="1232411" y="48115"/>
                  </a:lnTo>
                  <a:lnTo>
                    <a:pt x="1266334" y="82038"/>
                  </a:lnTo>
                  <a:lnTo>
                    <a:pt x="1292189" y="122714"/>
                  </a:lnTo>
                  <a:lnTo>
                    <a:pt x="1308666" y="168830"/>
                  </a:lnTo>
                  <a:lnTo>
                    <a:pt x="1314450" y="219075"/>
                  </a:lnTo>
                  <a:lnTo>
                    <a:pt x="1314450" y="1095375"/>
                  </a:lnTo>
                  <a:lnTo>
                    <a:pt x="1308666" y="1145607"/>
                  </a:lnTo>
                  <a:lnTo>
                    <a:pt x="1292189" y="1191719"/>
                  </a:lnTo>
                  <a:lnTo>
                    <a:pt x="1266334" y="1232395"/>
                  </a:lnTo>
                  <a:lnTo>
                    <a:pt x="1232411" y="1266322"/>
                  </a:lnTo>
                  <a:lnTo>
                    <a:pt x="1191735" y="1292183"/>
                  </a:lnTo>
                  <a:lnTo>
                    <a:pt x="1145619" y="1308664"/>
                  </a:lnTo>
                  <a:lnTo>
                    <a:pt x="1095375" y="1314450"/>
                  </a:lnTo>
                  <a:lnTo>
                    <a:pt x="219075" y="1314450"/>
                  </a:lnTo>
                  <a:lnTo>
                    <a:pt x="168830" y="1308664"/>
                  </a:lnTo>
                  <a:lnTo>
                    <a:pt x="122714" y="1292183"/>
                  </a:lnTo>
                  <a:lnTo>
                    <a:pt x="82038" y="1266322"/>
                  </a:lnTo>
                  <a:lnTo>
                    <a:pt x="48115" y="1232395"/>
                  </a:lnTo>
                  <a:lnTo>
                    <a:pt x="22260" y="1191719"/>
                  </a:lnTo>
                  <a:lnTo>
                    <a:pt x="5783" y="1145607"/>
                  </a:lnTo>
                  <a:lnTo>
                    <a:pt x="0" y="1095375"/>
                  </a:lnTo>
                  <a:lnTo>
                    <a:pt x="0" y="21907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759329" y="5051107"/>
            <a:ext cx="985519" cy="3917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425"/>
              </a:lnSpc>
              <a:spcBef>
                <a:spcPts val="125"/>
              </a:spcBef>
            </a:pPr>
            <a:r>
              <a:rPr sz="1250" spc="-60" dirty="0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r>
              <a:rPr sz="1250" spc="-5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250" spc="-1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250" spc="-20" dirty="0">
                <a:solidFill>
                  <a:srgbClr val="FFFFFF"/>
                </a:solidFill>
                <a:latin typeface="Georgia"/>
                <a:cs typeface="Georgia"/>
              </a:rPr>
              <a:t>ss</a:t>
            </a:r>
            <a:r>
              <a:rPr sz="1250" spc="15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25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50" spc="-30" dirty="0">
                <a:solidFill>
                  <a:srgbClr val="FFFFFF"/>
                </a:solidFill>
                <a:latin typeface="Georgia"/>
                <a:cs typeface="Georgia"/>
              </a:rPr>
              <a:t>b</a:t>
            </a:r>
            <a:r>
              <a:rPr sz="1250" spc="-3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250" spc="-7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250" spc="30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1250" spc="-60" dirty="0">
                <a:solidFill>
                  <a:srgbClr val="FFFFFF"/>
                </a:solidFill>
                <a:latin typeface="Georgia"/>
                <a:cs typeface="Georgia"/>
              </a:rPr>
              <a:t>h</a:t>
            </a:r>
            <a:r>
              <a:rPr sz="1250" spc="-2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endParaRPr sz="1250">
              <a:latin typeface="Georgia"/>
              <a:cs typeface="Georgia"/>
            </a:endParaRPr>
          </a:p>
          <a:p>
            <a:pPr marL="41275">
              <a:lnSpc>
                <a:spcPts val="1425"/>
              </a:lnSpc>
            </a:pPr>
            <a:r>
              <a:rPr sz="1250" spc="-2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25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Georgia"/>
                <a:cs typeface="Georgia"/>
              </a:rPr>
              <a:t>finanziarie</a:t>
            </a:r>
            <a:endParaRPr sz="125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8370" y="921956"/>
            <a:ext cx="114871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30" dirty="0">
                <a:solidFill>
                  <a:srgbClr val="2C389F"/>
                </a:solidFill>
              </a:rPr>
              <a:t>A</a:t>
            </a:r>
            <a:r>
              <a:rPr spc="-5" dirty="0">
                <a:solidFill>
                  <a:srgbClr val="2C389F"/>
                </a:solidFill>
              </a:rPr>
              <a:t>F</a:t>
            </a:r>
            <a:r>
              <a:rPr spc="25" dirty="0">
                <a:solidFill>
                  <a:srgbClr val="2C389F"/>
                </a:solidFill>
              </a:rPr>
              <a:t>M</a:t>
            </a:r>
          </a:p>
        </p:txBody>
      </p:sp>
      <p:sp>
        <p:nvSpPr>
          <p:cNvPr id="3" name="object 3"/>
          <p:cNvSpPr/>
          <p:nvPr/>
        </p:nvSpPr>
        <p:spPr>
          <a:xfrm>
            <a:off x="804862" y="728726"/>
            <a:ext cx="6515734" cy="0"/>
          </a:xfrm>
          <a:custGeom>
            <a:avLst/>
            <a:gdLst/>
            <a:ahLst/>
            <a:cxnLst/>
            <a:rect l="l" t="t" r="r" b="b"/>
            <a:pathLst>
              <a:path w="6515734">
                <a:moveTo>
                  <a:pt x="0" y="0"/>
                </a:moveTo>
                <a:lnTo>
                  <a:pt x="6515163" y="0"/>
                </a:lnTo>
              </a:path>
            </a:pathLst>
          </a:custGeom>
          <a:ln w="444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4700" y="2287587"/>
            <a:ext cx="6623050" cy="21056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6985">
              <a:lnSpc>
                <a:spcPct val="119000"/>
              </a:lnSpc>
              <a:spcBef>
                <a:spcPts val="90"/>
              </a:spcBef>
              <a:tabLst>
                <a:tab pos="889000" algn="l"/>
                <a:tab pos="1966595" algn="l"/>
                <a:tab pos="2404745" algn="l"/>
                <a:tab pos="3710940" algn="l"/>
                <a:tab pos="5092700" algn="l"/>
                <a:tab pos="5531485" algn="l"/>
              </a:tabLst>
            </a:pPr>
            <a:r>
              <a:rPr sz="2000" spc="-25" dirty="0">
                <a:solidFill>
                  <a:srgbClr val="7E7E7E"/>
                </a:solidFill>
                <a:latin typeface="Comic Sans MS"/>
                <a:cs typeface="Comic Sans MS"/>
              </a:rPr>
              <a:t>D</a:t>
            </a:r>
            <a:r>
              <a:rPr sz="2000" spc="20" dirty="0">
                <a:solidFill>
                  <a:srgbClr val="7E7E7E"/>
                </a:solidFill>
                <a:latin typeface="Comic Sans MS"/>
                <a:cs typeface="Comic Sans MS"/>
              </a:rPr>
              <a:t>a</a:t>
            </a:r>
            <a:r>
              <a:rPr sz="2000" spc="-30" dirty="0">
                <a:solidFill>
                  <a:srgbClr val="7E7E7E"/>
                </a:solidFill>
                <a:latin typeface="Comic Sans MS"/>
                <a:cs typeface="Comic Sans MS"/>
              </a:rPr>
              <a:t>ll</a:t>
            </a:r>
            <a:r>
              <a:rPr sz="2000" spc="10" dirty="0">
                <a:solidFill>
                  <a:srgbClr val="7E7E7E"/>
                </a:solidFill>
                <a:latin typeface="Comic Sans MS"/>
                <a:cs typeface="Comic Sans MS"/>
              </a:rPr>
              <a:t>a</a:t>
            </a:r>
            <a:r>
              <a:rPr sz="2000" dirty="0">
                <a:solidFill>
                  <a:srgbClr val="7E7E7E"/>
                </a:solidFill>
                <a:latin typeface="Comic Sans MS"/>
                <a:cs typeface="Comic Sans MS"/>
              </a:rPr>
              <a:t>	</a:t>
            </a:r>
            <a:r>
              <a:rPr sz="2000" spc="10" dirty="0">
                <a:solidFill>
                  <a:srgbClr val="7E7E7E"/>
                </a:solidFill>
                <a:latin typeface="Comic Sans MS"/>
                <a:cs typeface="Comic Sans MS"/>
              </a:rPr>
              <a:t>q</a:t>
            </a:r>
            <a:r>
              <a:rPr sz="2000" dirty="0">
                <a:solidFill>
                  <a:srgbClr val="7E7E7E"/>
                </a:solidFill>
                <a:latin typeface="Comic Sans MS"/>
                <a:cs typeface="Comic Sans MS"/>
              </a:rPr>
              <a:t>u</a:t>
            </a:r>
            <a:r>
              <a:rPr sz="2000" spc="20" dirty="0">
                <a:solidFill>
                  <a:srgbClr val="7E7E7E"/>
                </a:solidFill>
                <a:latin typeface="Comic Sans MS"/>
                <a:cs typeface="Comic Sans MS"/>
              </a:rPr>
              <a:t>a</a:t>
            </a:r>
            <a:r>
              <a:rPr sz="2000" spc="5" dirty="0">
                <a:solidFill>
                  <a:srgbClr val="7E7E7E"/>
                </a:solidFill>
                <a:latin typeface="Comic Sans MS"/>
                <a:cs typeface="Comic Sans MS"/>
              </a:rPr>
              <a:t>r</a:t>
            </a:r>
            <a:r>
              <a:rPr sz="2000" spc="25" dirty="0">
                <a:solidFill>
                  <a:srgbClr val="7E7E7E"/>
                </a:solidFill>
                <a:latin typeface="Comic Sans MS"/>
                <a:cs typeface="Comic Sans MS"/>
              </a:rPr>
              <a:t>t</a:t>
            </a:r>
            <a:r>
              <a:rPr sz="2000" spc="10" dirty="0">
                <a:solidFill>
                  <a:srgbClr val="7E7E7E"/>
                </a:solidFill>
                <a:latin typeface="Comic Sans MS"/>
                <a:cs typeface="Comic Sans MS"/>
              </a:rPr>
              <a:t>a</a:t>
            </a:r>
            <a:r>
              <a:rPr sz="2000" dirty="0">
                <a:solidFill>
                  <a:srgbClr val="7E7E7E"/>
                </a:solidFill>
                <a:latin typeface="Comic Sans MS"/>
                <a:cs typeface="Comic Sans MS"/>
              </a:rPr>
              <a:t>	</a:t>
            </a:r>
            <a:r>
              <a:rPr sz="2000" spc="15" dirty="0">
                <a:solidFill>
                  <a:srgbClr val="7E7E7E"/>
                </a:solidFill>
                <a:latin typeface="Comic Sans MS"/>
                <a:cs typeface="Comic Sans MS"/>
              </a:rPr>
              <a:t>è</a:t>
            </a:r>
            <a:r>
              <a:rPr sz="2000" dirty="0">
                <a:solidFill>
                  <a:srgbClr val="7E7E7E"/>
                </a:solidFill>
                <a:latin typeface="Comic Sans MS"/>
                <a:cs typeface="Comic Sans MS"/>
              </a:rPr>
              <a:t>	</a:t>
            </a:r>
            <a:r>
              <a:rPr sz="2000" spc="-25" dirty="0">
                <a:solidFill>
                  <a:srgbClr val="7E7E7E"/>
                </a:solidFill>
                <a:latin typeface="Comic Sans MS"/>
                <a:cs typeface="Comic Sans MS"/>
              </a:rPr>
              <a:t>p</a:t>
            </a:r>
            <a:r>
              <a:rPr sz="2000" spc="-10" dirty="0">
                <a:solidFill>
                  <a:srgbClr val="7E7E7E"/>
                </a:solidFill>
                <a:latin typeface="Comic Sans MS"/>
                <a:cs typeface="Comic Sans MS"/>
              </a:rPr>
              <a:t>o</a:t>
            </a:r>
            <a:r>
              <a:rPr sz="2000" spc="-5" dirty="0">
                <a:solidFill>
                  <a:srgbClr val="7E7E7E"/>
                </a:solidFill>
                <a:latin typeface="Comic Sans MS"/>
                <a:cs typeface="Comic Sans MS"/>
              </a:rPr>
              <a:t>ss</a:t>
            </a:r>
            <a:r>
              <a:rPr sz="2000" spc="-40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2000" spc="10" dirty="0">
                <a:solidFill>
                  <a:srgbClr val="7E7E7E"/>
                </a:solidFill>
                <a:latin typeface="Comic Sans MS"/>
                <a:cs typeface="Comic Sans MS"/>
              </a:rPr>
              <a:t>b</a:t>
            </a:r>
            <a:r>
              <a:rPr sz="2000" spc="-45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2000" spc="-30" dirty="0">
                <a:solidFill>
                  <a:srgbClr val="7E7E7E"/>
                </a:solidFill>
                <a:latin typeface="Comic Sans MS"/>
                <a:cs typeface="Comic Sans MS"/>
              </a:rPr>
              <a:t>l</a:t>
            </a:r>
            <a:r>
              <a:rPr sz="2000" spc="15" dirty="0">
                <a:solidFill>
                  <a:srgbClr val="7E7E7E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7E7E7E"/>
                </a:solidFill>
                <a:latin typeface="Comic Sans MS"/>
                <a:cs typeface="Comic Sans MS"/>
              </a:rPr>
              <a:t>	</a:t>
            </a:r>
            <a:r>
              <a:rPr sz="2000" spc="-5" dirty="0">
                <a:solidFill>
                  <a:srgbClr val="7E7E7E"/>
                </a:solidFill>
                <a:latin typeface="Comic Sans MS"/>
                <a:cs typeface="Comic Sans MS"/>
              </a:rPr>
              <a:t>s</a:t>
            </a:r>
            <a:r>
              <a:rPr sz="2000" spc="15" dirty="0">
                <a:solidFill>
                  <a:srgbClr val="7E7E7E"/>
                </a:solidFill>
                <a:latin typeface="Comic Sans MS"/>
                <a:cs typeface="Comic Sans MS"/>
              </a:rPr>
              <a:t>c</a:t>
            </a:r>
            <a:r>
              <a:rPr sz="2000" spc="25" dirty="0">
                <a:solidFill>
                  <a:srgbClr val="7E7E7E"/>
                </a:solidFill>
                <a:latin typeface="Comic Sans MS"/>
                <a:cs typeface="Comic Sans MS"/>
              </a:rPr>
              <a:t>e</a:t>
            </a:r>
            <a:r>
              <a:rPr sz="2000" spc="-20" dirty="0">
                <a:solidFill>
                  <a:srgbClr val="7E7E7E"/>
                </a:solidFill>
                <a:latin typeface="Comic Sans MS"/>
                <a:cs typeface="Comic Sans MS"/>
              </a:rPr>
              <a:t>g</a:t>
            </a:r>
            <a:r>
              <a:rPr sz="2000" spc="45" dirty="0">
                <a:solidFill>
                  <a:srgbClr val="7E7E7E"/>
                </a:solidFill>
                <a:latin typeface="Comic Sans MS"/>
                <a:cs typeface="Comic Sans MS"/>
              </a:rPr>
              <a:t>l</a:t>
            </a:r>
            <a:r>
              <a:rPr sz="2000" spc="-40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2000" spc="25" dirty="0">
                <a:solidFill>
                  <a:srgbClr val="7E7E7E"/>
                </a:solidFill>
                <a:latin typeface="Comic Sans MS"/>
                <a:cs typeface="Comic Sans MS"/>
              </a:rPr>
              <a:t>e</a:t>
            </a:r>
            <a:r>
              <a:rPr sz="2000" spc="5" dirty="0">
                <a:solidFill>
                  <a:srgbClr val="7E7E7E"/>
                </a:solidFill>
                <a:latin typeface="Comic Sans MS"/>
                <a:cs typeface="Comic Sans MS"/>
              </a:rPr>
              <a:t>r</a:t>
            </a:r>
            <a:r>
              <a:rPr sz="2000" spc="15" dirty="0">
                <a:solidFill>
                  <a:srgbClr val="7E7E7E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7E7E7E"/>
                </a:solidFill>
                <a:latin typeface="Comic Sans MS"/>
                <a:cs typeface="Comic Sans MS"/>
              </a:rPr>
              <a:t>	</a:t>
            </a:r>
            <a:r>
              <a:rPr sz="2000" spc="-40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2000" spc="5" dirty="0">
                <a:solidFill>
                  <a:srgbClr val="7E7E7E"/>
                </a:solidFill>
                <a:latin typeface="Comic Sans MS"/>
                <a:cs typeface="Comic Sans MS"/>
              </a:rPr>
              <a:t>l</a:t>
            </a:r>
            <a:r>
              <a:rPr sz="2000" dirty="0">
                <a:solidFill>
                  <a:srgbClr val="7E7E7E"/>
                </a:solidFill>
                <a:latin typeface="Comic Sans MS"/>
                <a:cs typeface="Comic Sans MS"/>
              </a:rPr>
              <a:t>	s</a:t>
            </a:r>
            <a:r>
              <a:rPr sz="2000" spc="25" dirty="0">
                <a:solidFill>
                  <a:srgbClr val="7E7E7E"/>
                </a:solidFill>
                <a:latin typeface="Comic Sans MS"/>
                <a:cs typeface="Comic Sans MS"/>
              </a:rPr>
              <a:t>e</a:t>
            </a:r>
            <a:r>
              <a:rPr sz="2000" spc="-15" dirty="0">
                <a:solidFill>
                  <a:srgbClr val="7E7E7E"/>
                </a:solidFill>
                <a:latin typeface="Comic Sans MS"/>
                <a:cs typeface="Comic Sans MS"/>
              </a:rPr>
              <a:t>g</a:t>
            </a:r>
            <a:r>
              <a:rPr sz="2000" spc="10" dirty="0">
                <a:solidFill>
                  <a:srgbClr val="7E7E7E"/>
                </a:solidFill>
                <a:latin typeface="Comic Sans MS"/>
                <a:cs typeface="Comic Sans MS"/>
              </a:rPr>
              <a:t>u</a:t>
            </a:r>
            <a:r>
              <a:rPr sz="2000" spc="25" dirty="0">
                <a:solidFill>
                  <a:srgbClr val="7E7E7E"/>
                </a:solidFill>
                <a:latin typeface="Comic Sans MS"/>
                <a:cs typeface="Comic Sans MS"/>
              </a:rPr>
              <a:t>e</a:t>
            </a:r>
            <a:r>
              <a:rPr sz="2000" dirty="0">
                <a:solidFill>
                  <a:srgbClr val="7E7E7E"/>
                </a:solidFill>
                <a:latin typeface="Comic Sans MS"/>
                <a:cs typeface="Comic Sans MS"/>
              </a:rPr>
              <a:t>n</a:t>
            </a:r>
            <a:r>
              <a:rPr sz="2000" spc="25" dirty="0">
                <a:solidFill>
                  <a:srgbClr val="7E7E7E"/>
                </a:solidFill>
                <a:latin typeface="Comic Sans MS"/>
                <a:cs typeface="Comic Sans MS"/>
              </a:rPr>
              <a:t>t</a:t>
            </a:r>
            <a:r>
              <a:rPr sz="2000" spc="10" dirty="0">
                <a:solidFill>
                  <a:srgbClr val="7E7E7E"/>
                </a:solidFill>
                <a:latin typeface="Comic Sans MS"/>
                <a:cs typeface="Comic Sans MS"/>
              </a:rPr>
              <a:t>e  potenziamento: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50">
              <a:latin typeface="Comic Sans MS"/>
              <a:cs typeface="Comic Sans MS"/>
            </a:endParaRPr>
          </a:p>
          <a:p>
            <a:pPr marL="241300" marR="5080" indent="-229235">
              <a:lnSpc>
                <a:spcPct val="119000"/>
              </a:lnSpc>
              <a:buFont typeface="Arial MT"/>
              <a:buChar char="•"/>
              <a:tabLst>
                <a:tab pos="241300" algn="l"/>
                <a:tab pos="241935" algn="l"/>
                <a:tab pos="2509520" algn="l"/>
                <a:tab pos="3176905" algn="l"/>
                <a:tab pos="4911725" algn="l"/>
                <a:tab pos="5750560" algn="l"/>
              </a:tabLst>
            </a:pPr>
            <a:r>
              <a:rPr sz="2000" i="1" spc="20" dirty="0">
                <a:solidFill>
                  <a:srgbClr val="7E7E7E"/>
                </a:solidFill>
                <a:latin typeface="Comic Sans MS"/>
                <a:cs typeface="Comic Sans MS"/>
              </a:rPr>
              <a:t>am</a:t>
            </a:r>
            <a:r>
              <a:rPr sz="2000" i="1" spc="-55" dirty="0">
                <a:solidFill>
                  <a:srgbClr val="7E7E7E"/>
                </a:solidFill>
                <a:latin typeface="Comic Sans MS"/>
                <a:cs typeface="Comic Sans MS"/>
              </a:rPr>
              <a:t>m</a:t>
            </a:r>
            <a:r>
              <a:rPr sz="2000" i="1" spc="30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2000" i="1" spc="-5" dirty="0">
                <a:solidFill>
                  <a:srgbClr val="7E7E7E"/>
                </a:solidFill>
                <a:latin typeface="Comic Sans MS"/>
                <a:cs typeface="Comic Sans MS"/>
              </a:rPr>
              <a:t>n</a:t>
            </a:r>
            <a:r>
              <a:rPr sz="2000" i="1" spc="30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2000" i="1" spc="-80" dirty="0">
                <a:solidFill>
                  <a:srgbClr val="7E7E7E"/>
                </a:solidFill>
                <a:latin typeface="Comic Sans MS"/>
                <a:cs typeface="Comic Sans MS"/>
              </a:rPr>
              <a:t>s</a:t>
            </a:r>
            <a:r>
              <a:rPr sz="2000" i="1" spc="25" dirty="0">
                <a:solidFill>
                  <a:srgbClr val="7E7E7E"/>
                </a:solidFill>
                <a:latin typeface="Comic Sans MS"/>
                <a:cs typeface="Comic Sans MS"/>
              </a:rPr>
              <a:t>t</a:t>
            </a:r>
            <a:r>
              <a:rPr sz="2000" i="1" spc="5" dirty="0">
                <a:solidFill>
                  <a:srgbClr val="7E7E7E"/>
                </a:solidFill>
                <a:latin typeface="Comic Sans MS"/>
                <a:cs typeface="Comic Sans MS"/>
              </a:rPr>
              <a:t>r</a:t>
            </a:r>
            <a:r>
              <a:rPr sz="2000" i="1" spc="-55" dirty="0">
                <a:solidFill>
                  <a:srgbClr val="7E7E7E"/>
                </a:solidFill>
                <a:latin typeface="Comic Sans MS"/>
                <a:cs typeface="Comic Sans MS"/>
              </a:rPr>
              <a:t>a</a:t>
            </a:r>
            <a:r>
              <a:rPr sz="2000" i="1" spc="25" dirty="0">
                <a:solidFill>
                  <a:srgbClr val="7E7E7E"/>
                </a:solidFill>
                <a:latin typeface="Comic Sans MS"/>
                <a:cs typeface="Comic Sans MS"/>
              </a:rPr>
              <a:t>t</a:t>
            </a:r>
            <a:r>
              <a:rPr sz="2000" i="1" spc="-10" dirty="0">
                <a:solidFill>
                  <a:srgbClr val="7E7E7E"/>
                </a:solidFill>
                <a:latin typeface="Comic Sans MS"/>
                <a:cs typeface="Comic Sans MS"/>
              </a:rPr>
              <a:t>o</a:t>
            </a:r>
            <a:r>
              <a:rPr sz="2000" i="1" spc="5" dirty="0">
                <a:solidFill>
                  <a:srgbClr val="7E7E7E"/>
                </a:solidFill>
                <a:latin typeface="Comic Sans MS"/>
                <a:cs typeface="Comic Sans MS"/>
              </a:rPr>
              <a:t>r</a:t>
            </a:r>
            <a:r>
              <a:rPr sz="2000" i="1" spc="15" dirty="0">
                <a:solidFill>
                  <a:srgbClr val="7E7E7E"/>
                </a:solidFill>
                <a:latin typeface="Comic Sans MS"/>
                <a:cs typeface="Comic Sans MS"/>
              </a:rPr>
              <a:t>e</a:t>
            </a:r>
            <a:r>
              <a:rPr sz="2000" i="1" dirty="0">
                <a:solidFill>
                  <a:srgbClr val="7E7E7E"/>
                </a:solidFill>
                <a:latin typeface="Comic Sans MS"/>
                <a:cs typeface="Comic Sans MS"/>
              </a:rPr>
              <a:t>	</a:t>
            </a:r>
            <a:r>
              <a:rPr sz="2000" i="1" spc="-55" dirty="0">
                <a:solidFill>
                  <a:srgbClr val="7E7E7E"/>
                </a:solidFill>
                <a:latin typeface="Comic Sans MS"/>
                <a:cs typeface="Comic Sans MS"/>
              </a:rPr>
              <a:t>d</a:t>
            </a:r>
            <a:r>
              <a:rPr sz="2000" i="1" spc="5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2000" i="1" dirty="0">
                <a:solidFill>
                  <a:srgbClr val="7E7E7E"/>
                </a:solidFill>
                <a:latin typeface="Comic Sans MS"/>
                <a:cs typeface="Comic Sans MS"/>
              </a:rPr>
              <a:t>	</a:t>
            </a:r>
            <a:r>
              <a:rPr sz="2000" i="1" spc="15" dirty="0">
                <a:solidFill>
                  <a:srgbClr val="7E7E7E"/>
                </a:solidFill>
                <a:latin typeface="Comic Sans MS"/>
                <a:cs typeface="Comic Sans MS"/>
              </a:rPr>
              <a:t>c</a:t>
            </a:r>
            <a:r>
              <a:rPr sz="2000" i="1" spc="-10" dirty="0">
                <a:solidFill>
                  <a:srgbClr val="7E7E7E"/>
                </a:solidFill>
                <a:latin typeface="Comic Sans MS"/>
                <a:cs typeface="Comic Sans MS"/>
              </a:rPr>
              <a:t>o</a:t>
            </a:r>
            <a:r>
              <a:rPr sz="2000" i="1" spc="-80" dirty="0">
                <a:solidFill>
                  <a:srgbClr val="7E7E7E"/>
                </a:solidFill>
                <a:latin typeface="Comic Sans MS"/>
                <a:cs typeface="Comic Sans MS"/>
              </a:rPr>
              <a:t>n</a:t>
            </a:r>
            <a:r>
              <a:rPr sz="2000" i="1" spc="20" dirty="0">
                <a:solidFill>
                  <a:srgbClr val="7E7E7E"/>
                </a:solidFill>
                <a:latin typeface="Comic Sans MS"/>
                <a:cs typeface="Comic Sans MS"/>
              </a:rPr>
              <a:t>d</a:t>
            </a:r>
            <a:r>
              <a:rPr sz="2000" i="1" spc="-10" dirty="0">
                <a:solidFill>
                  <a:srgbClr val="7E7E7E"/>
                </a:solidFill>
                <a:latin typeface="Comic Sans MS"/>
                <a:cs typeface="Comic Sans MS"/>
              </a:rPr>
              <a:t>o</a:t>
            </a:r>
            <a:r>
              <a:rPr sz="2000" i="1" spc="20" dirty="0">
                <a:solidFill>
                  <a:srgbClr val="7E7E7E"/>
                </a:solidFill>
                <a:latin typeface="Comic Sans MS"/>
                <a:cs typeface="Comic Sans MS"/>
              </a:rPr>
              <a:t>m</a:t>
            </a:r>
            <a:r>
              <a:rPr sz="2000" i="1" spc="35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2000" i="1" spc="-80" dirty="0">
                <a:solidFill>
                  <a:srgbClr val="7E7E7E"/>
                </a:solidFill>
                <a:latin typeface="Comic Sans MS"/>
                <a:cs typeface="Comic Sans MS"/>
              </a:rPr>
              <a:t>n</a:t>
            </a:r>
            <a:r>
              <a:rPr sz="2000" i="1" spc="30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2000" i="1" spc="10" dirty="0">
                <a:solidFill>
                  <a:srgbClr val="7E7E7E"/>
                </a:solidFill>
                <a:latin typeface="Comic Sans MS"/>
                <a:cs typeface="Comic Sans MS"/>
              </a:rPr>
              <a:t>o</a:t>
            </a:r>
            <a:r>
              <a:rPr sz="2000" i="1" dirty="0">
                <a:solidFill>
                  <a:srgbClr val="7E7E7E"/>
                </a:solidFill>
                <a:latin typeface="Comic Sans MS"/>
                <a:cs typeface="Comic Sans MS"/>
              </a:rPr>
              <a:t>	</a:t>
            </a:r>
            <a:r>
              <a:rPr sz="2000" i="1" spc="15" dirty="0">
                <a:solidFill>
                  <a:srgbClr val="7E7E7E"/>
                </a:solidFill>
                <a:latin typeface="Comic Sans MS"/>
                <a:cs typeface="Comic Sans MS"/>
              </a:rPr>
              <a:t>c</a:t>
            </a:r>
            <a:r>
              <a:rPr sz="2000" i="1" spc="-10" dirty="0">
                <a:solidFill>
                  <a:srgbClr val="7E7E7E"/>
                </a:solidFill>
                <a:latin typeface="Comic Sans MS"/>
                <a:cs typeface="Comic Sans MS"/>
              </a:rPr>
              <a:t>o</a:t>
            </a:r>
            <a:r>
              <a:rPr sz="2000" i="1" spc="10" dirty="0">
                <a:solidFill>
                  <a:srgbClr val="7E7E7E"/>
                </a:solidFill>
                <a:latin typeface="Comic Sans MS"/>
                <a:cs typeface="Comic Sans MS"/>
              </a:rPr>
              <a:t>n</a:t>
            </a:r>
            <a:r>
              <a:rPr sz="2000" i="1" dirty="0">
                <a:solidFill>
                  <a:srgbClr val="7E7E7E"/>
                </a:solidFill>
                <a:latin typeface="Comic Sans MS"/>
                <a:cs typeface="Comic Sans MS"/>
              </a:rPr>
              <a:t>	</a:t>
            </a:r>
            <a:r>
              <a:rPr sz="2000" i="1" spc="5" dirty="0">
                <a:solidFill>
                  <a:srgbClr val="7E7E7E"/>
                </a:solidFill>
                <a:latin typeface="Comic Sans MS"/>
                <a:cs typeface="Comic Sans MS"/>
              </a:rPr>
              <a:t>r</a:t>
            </a:r>
            <a:r>
              <a:rPr sz="2000" i="1" spc="35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2000" i="1" spc="-30" dirty="0">
                <a:solidFill>
                  <a:srgbClr val="7E7E7E"/>
                </a:solidFill>
                <a:latin typeface="Comic Sans MS"/>
                <a:cs typeface="Comic Sans MS"/>
              </a:rPr>
              <a:t>l</a:t>
            </a:r>
            <a:r>
              <a:rPr sz="2000" i="1" spc="20" dirty="0">
                <a:solidFill>
                  <a:srgbClr val="7E7E7E"/>
                </a:solidFill>
                <a:latin typeface="Comic Sans MS"/>
                <a:cs typeface="Comic Sans MS"/>
              </a:rPr>
              <a:t>a</a:t>
            </a:r>
            <a:r>
              <a:rPr sz="2000" i="1" spc="-5" dirty="0">
                <a:solidFill>
                  <a:srgbClr val="7E7E7E"/>
                </a:solidFill>
                <a:latin typeface="Comic Sans MS"/>
                <a:cs typeface="Comic Sans MS"/>
              </a:rPr>
              <a:t>s</a:t>
            </a:r>
            <a:r>
              <a:rPr sz="2000" i="1" spc="-60" dirty="0">
                <a:solidFill>
                  <a:srgbClr val="7E7E7E"/>
                </a:solidFill>
                <a:latin typeface="Comic Sans MS"/>
                <a:cs typeface="Comic Sans MS"/>
              </a:rPr>
              <a:t>c</a:t>
            </a:r>
            <a:r>
              <a:rPr sz="2000" i="1" spc="30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2000" i="1" spc="10" dirty="0">
                <a:solidFill>
                  <a:srgbClr val="7E7E7E"/>
                </a:solidFill>
                <a:latin typeface="Comic Sans MS"/>
                <a:cs typeface="Comic Sans MS"/>
              </a:rPr>
              <a:t>o  </a:t>
            </a:r>
            <a:r>
              <a:rPr sz="2000" i="1" spc="15" dirty="0">
                <a:solidFill>
                  <a:srgbClr val="7E7E7E"/>
                </a:solidFill>
                <a:latin typeface="Comic Sans MS"/>
                <a:cs typeface="Comic Sans MS"/>
              </a:rPr>
              <a:t>c</a:t>
            </a:r>
            <a:r>
              <a:rPr sz="2000" i="1" spc="25" dirty="0">
                <a:solidFill>
                  <a:srgbClr val="7E7E7E"/>
                </a:solidFill>
                <a:latin typeface="Comic Sans MS"/>
                <a:cs typeface="Comic Sans MS"/>
              </a:rPr>
              <a:t>e</a:t>
            </a:r>
            <a:r>
              <a:rPr sz="2000" i="1" spc="5" dirty="0">
                <a:solidFill>
                  <a:srgbClr val="7E7E7E"/>
                </a:solidFill>
                <a:latin typeface="Comic Sans MS"/>
                <a:cs typeface="Comic Sans MS"/>
              </a:rPr>
              <a:t>r</a:t>
            </a:r>
            <a:r>
              <a:rPr sz="2000" i="1" spc="25" dirty="0">
                <a:solidFill>
                  <a:srgbClr val="7E7E7E"/>
                </a:solidFill>
                <a:latin typeface="Comic Sans MS"/>
                <a:cs typeface="Comic Sans MS"/>
              </a:rPr>
              <a:t>t</a:t>
            </a:r>
            <a:r>
              <a:rPr sz="2000" i="1" spc="30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2000" i="1" spc="25" dirty="0">
                <a:solidFill>
                  <a:srgbClr val="7E7E7E"/>
                </a:solidFill>
                <a:latin typeface="Comic Sans MS"/>
                <a:cs typeface="Comic Sans MS"/>
              </a:rPr>
              <a:t>f</a:t>
            </a:r>
            <a:r>
              <a:rPr sz="2000" i="1" spc="30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2000" i="1" spc="15" dirty="0">
                <a:solidFill>
                  <a:srgbClr val="7E7E7E"/>
                </a:solidFill>
                <a:latin typeface="Comic Sans MS"/>
                <a:cs typeface="Comic Sans MS"/>
              </a:rPr>
              <a:t>c</a:t>
            </a:r>
            <a:r>
              <a:rPr sz="2000" i="1" spc="-55" dirty="0">
                <a:solidFill>
                  <a:srgbClr val="7E7E7E"/>
                </a:solidFill>
                <a:latin typeface="Comic Sans MS"/>
                <a:cs typeface="Comic Sans MS"/>
              </a:rPr>
              <a:t>a</a:t>
            </a:r>
            <a:r>
              <a:rPr sz="2000" i="1" spc="40" dirty="0">
                <a:solidFill>
                  <a:srgbClr val="7E7E7E"/>
                </a:solidFill>
                <a:latin typeface="Comic Sans MS"/>
                <a:cs typeface="Comic Sans MS"/>
              </a:rPr>
              <a:t>z</a:t>
            </a:r>
            <a:r>
              <a:rPr sz="2000" i="1" spc="-40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2000" i="1" spc="-10" dirty="0">
                <a:solidFill>
                  <a:srgbClr val="7E7E7E"/>
                </a:solidFill>
                <a:latin typeface="Comic Sans MS"/>
                <a:cs typeface="Comic Sans MS"/>
              </a:rPr>
              <a:t>o</a:t>
            </a:r>
            <a:r>
              <a:rPr sz="2000" i="1" spc="-5" dirty="0">
                <a:solidFill>
                  <a:srgbClr val="7E7E7E"/>
                </a:solidFill>
                <a:latin typeface="Comic Sans MS"/>
                <a:cs typeface="Comic Sans MS"/>
              </a:rPr>
              <a:t>n</a:t>
            </a:r>
            <a:r>
              <a:rPr sz="2000" i="1" spc="15" dirty="0">
                <a:solidFill>
                  <a:srgbClr val="7E7E7E"/>
                </a:solidFill>
                <a:latin typeface="Comic Sans MS"/>
                <a:cs typeface="Comic Sans MS"/>
              </a:rPr>
              <a:t>e</a:t>
            </a:r>
            <a:r>
              <a:rPr sz="2000" i="1" spc="-18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000" i="1" spc="25" dirty="0">
                <a:solidFill>
                  <a:srgbClr val="7E7E7E"/>
                </a:solidFill>
                <a:latin typeface="Comic Sans MS"/>
                <a:cs typeface="Comic Sans MS"/>
              </a:rPr>
              <a:t>f</a:t>
            </a:r>
            <a:r>
              <a:rPr sz="2000" i="1" spc="30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2000" i="1" spc="-5" dirty="0">
                <a:solidFill>
                  <a:srgbClr val="7E7E7E"/>
                </a:solidFill>
                <a:latin typeface="Comic Sans MS"/>
                <a:cs typeface="Comic Sans MS"/>
              </a:rPr>
              <a:t>n</a:t>
            </a:r>
            <a:r>
              <a:rPr sz="2000" i="1" spc="20" dirty="0">
                <a:solidFill>
                  <a:srgbClr val="7E7E7E"/>
                </a:solidFill>
                <a:latin typeface="Comic Sans MS"/>
                <a:cs typeface="Comic Sans MS"/>
              </a:rPr>
              <a:t>a</a:t>
            </a:r>
            <a:r>
              <a:rPr sz="2000" i="1" spc="-30" dirty="0">
                <a:solidFill>
                  <a:srgbClr val="7E7E7E"/>
                </a:solidFill>
                <a:latin typeface="Comic Sans MS"/>
                <a:cs typeface="Comic Sans MS"/>
              </a:rPr>
              <a:t>l</a:t>
            </a:r>
            <a:r>
              <a:rPr sz="2000" i="1" spc="15" dirty="0">
                <a:solidFill>
                  <a:srgbClr val="7E7E7E"/>
                </a:solidFill>
                <a:latin typeface="Comic Sans MS"/>
                <a:cs typeface="Comic Sans MS"/>
              </a:rPr>
              <a:t>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4862" y="6138862"/>
            <a:ext cx="6515734" cy="0"/>
          </a:xfrm>
          <a:custGeom>
            <a:avLst/>
            <a:gdLst/>
            <a:ahLst/>
            <a:cxnLst/>
            <a:rect l="l" t="t" r="r" b="b"/>
            <a:pathLst>
              <a:path w="6515734">
                <a:moveTo>
                  <a:pt x="0" y="0"/>
                </a:moveTo>
                <a:lnTo>
                  <a:pt x="651516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15300" y="58"/>
            <a:ext cx="4076700" cy="68578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114" y="937513"/>
            <a:ext cx="9998075" cy="12426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30"/>
              </a:spcBef>
            </a:pPr>
            <a:r>
              <a:rPr spc="5" dirty="0">
                <a:solidFill>
                  <a:srgbClr val="00AF50"/>
                </a:solidFill>
              </a:rPr>
              <a:t>SERVIZI</a:t>
            </a:r>
            <a:r>
              <a:rPr spc="350" dirty="0">
                <a:solidFill>
                  <a:srgbClr val="00AF50"/>
                </a:solidFill>
              </a:rPr>
              <a:t> </a:t>
            </a:r>
            <a:r>
              <a:rPr spc="20" dirty="0">
                <a:solidFill>
                  <a:srgbClr val="00AF50"/>
                </a:solidFill>
              </a:rPr>
              <a:t>PER</a:t>
            </a: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pc="10" dirty="0">
                <a:solidFill>
                  <a:srgbClr val="00AF50"/>
                </a:solidFill>
              </a:rPr>
              <a:t>LA</a:t>
            </a:r>
            <a:r>
              <a:rPr spc="180" dirty="0">
                <a:solidFill>
                  <a:srgbClr val="00AF50"/>
                </a:solidFill>
              </a:rPr>
              <a:t> </a:t>
            </a:r>
            <a:r>
              <a:rPr spc="15" dirty="0">
                <a:solidFill>
                  <a:srgbClr val="00AF50"/>
                </a:solidFill>
              </a:rPr>
              <a:t>SANITÀ</a:t>
            </a:r>
            <a:r>
              <a:rPr spc="270" dirty="0">
                <a:solidFill>
                  <a:srgbClr val="00AF50"/>
                </a:solidFill>
              </a:rPr>
              <a:t> </a:t>
            </a:r>
            <a:r>
              <a:rPr spc="15" dirty="0">
                <a:solidFill>
                  <a:srgbClr val="00AF50"/>
                </a:solidFill>
              </a:rPr>
              <a:t>E</a:t>
            </a:r>
            <a:r>
              <a:rPr spc="85" dirty="0">
                <a:solidFill>
                  <a:srgbClr val="00AF50"/>
                </a:solidFill>
              </a:rPr>
              <a:t> </a:t>
            </a:r>
            <a:r>
              <a:rPr spc="30" dirty="0">
                <a:solidFill>
                  <a:srgbClr val="00AF50"/>
                </a:solidFill>
              </a:rPr>
              <a:t>L’ASSISTENZA</a:t>
            </a:r>
            <a:r>
              <a:rPr spc="430" dirty="0">
                <a:solidFill>
                  <a:srgbClr val="00AF50"/>
                </a:solidFill>
              </a:rPr>
              <a:t> </a:t>
            </a:r>
            <a:r>
              <a:rPr spc="15" dirty="0">
                <a:solidFill>
                  <a:srgbClr val="00AF50"/>
                </a:solidFill>
              </a:rPr>
              <a:t>SOCIALE</a:t>
            </a:r>
          </a:p>
        </p:txBody>
      </p:sp>
      <p:sp>
        <p:nvSpPr>
          <p:cNvPr id="3" name="object 3"/>
          <p:cNvSpPr/>
          <p:nvPr/>
        </p:nvSpPr>
        <p:spPr>
          <a:xfrm>
            <a:off x="804862" y="728726"/>
            <a:ext cx="10592435" cy="0"/>
          </a:xfrm>
          <a:custGeom>
            <a:avLst/>
            <a:gdLst/>
            <a:ahLst/>
            <a:cxnLst/>
            <a:rect l="l" t="t" r="r" b="b"/>
            <a:pathLst>
              <a:path w="10592435">
                <a:moveTo>
                  <a:pt x="0" y="0"/>
                </a:moveTo>
                <a:lnTo>
                  <a:pt x="10591863" y="0"/>
                </a:lnTo>
              </a:path>
            </a:pathLst>
          </a:custGeom>
          <a:ln w="444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0097" y="2265788"/>
            <a:ext cx="10554970" cy="310705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41300" marR="5080" indent="-228600" algn="just">
              <a:lnSpc>
                <a:spcPct val="122400"/>
              </a:lnSpc>
              <a:spcBef>
                <a:spcPts val="115"/>
              </a:spcBef>
            </a:pPr>
            <a:r>
              <a:rPr sz="2750" spc="10" dirty="0">
                <a:solidFill>
                  <a:srgbClr val="7E7E7E"/>
                </a:solidFill>
                <a:latin typeface="Comic Sans MS"/>
                <a:cs typeface="Comic Sans MS"/>
              </a:rPr>
              <a:t>L’assistenza </a:t>
            </a:r>
            <a:r>
              <a:rPr sz="2750" spc="20" dirty="0">
                <a:solidFill>
                  <a:srgbClr val="7E7E7E"/>
                </a:solidFill>
                <a:latin typeface="Comic Sans MS"/>
                <a:cs typeface="Comic Sans MS"/>
              </a:rPr>
              <a:t>alla </a:t>
            </a:r>
            <a:r>
              <a:rPr sz="2750" spc="25" dirty="0">
                <a:solidFill>
                  <a:srgbClr val="7E7E7E"/>
                </a:solidFill>
                <a:latin typeface="Comic Sans MS"/>
                <a:cs typeface="Comic Sans MS"/>
              </a:rPr>
              <a:t>persona </a:t>
            </a:r>
            <a:r>
              <a:rPr sz="2750" spc="15" dirty="0">
                <a:solidFill>
                  <a:srgbClr val="7E7E7E"/>
                </a:solidFill>
                <a:latin typeface="Comic Sans MS"/>
                <a:cs typeface="Comic Sans MS"/>
              </a:rPr>
              <a:t>è </a:t>
            </a:r>
            <a:r>
              <a:rPr sz="2750" spc="20" dirty="0">
                <a:solidFill>
                  <a:srgbClr val="7E7E7E"/>
                </a:solidFill>
                <a:latin typeface="Comic Sans MS"/>
                <a:cs typeface="Comic Sans MS"/>
              </a:rPr>
              <a:t>uno </a:t>
            </a:r>
            <a:r>
              <a:rPr sz="2750" spc="35" dirty="0">
                <a:solidFill>
                  <a:srgbClr val="7E7E7E"/>
                </a:solidFill>
                <a:latin typeface="Comic Sans MS"/>
                <a:cs typeface="Comic Sans MS"/>
              </a:rPr>
              <a:t>dei settori </a:t>
            </a:r>
            <a:r>
              <a:rPr sz="2750" spc="25" dirty="0">
                <a:solidFill>
                  <a:srgbClr val="7E7E7E"/>
                </a:solidFill>
                <a:latin typeface="Comic Sans MS"/>
                <a:cs typeface="Comic Sans MS"/>
              </a:rPr>
              <a:t>che </a:t>
            </a:r>
            <a:r>
              <a:rPr sz="2750" spc="-5" dirty="0">
                <a:solidFill>
                  <a:srgbClr val="7E7E7E"/>
                </a:solidFill>
                <a:latin typeface="Comic Sans MS"/>
                <a:cs typeface="Comic Sans MS"/>
              </a:rPr>
              <a:t>ha </a:t>
            </a:r>
            <a:r>
              <a:rPr sz="2750" spc="20" dirty="0">
                <a:solidFill>
                  <a:srgbClr val="7E7E7E"/>
                </a:solidFill>
                <a:latin typeface="Comic Sans MS"/>
                <a:cs typeface="Comic Sans MS"/>
              </a:rPr>
              <a:t>ottenuto </a:t>
            </a:r>
            <a:r>
              <a:rPr sz="2750" spc="-5" dirty="0">
                <a:solidFill>
                  <a:srgbClr val="7E7E7E"/>
                </a:solidFill>
                <a:latin typeface="Comic Sans MS"/>
                <a:cs typeface="Comic Sans MS"/>
              </a:rPr>
              <a:t>una </a:t>
            </a:r>
            <a:r>
              <a:rPr sz="275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spc="10" dirty="0">
                <a:solidFill>
                  <a:srgbClr val="7E7E7E"/>
                </a:solidFill>
                <a:latin typeface="Comic Sans MS"/>
                <a:cs typeface="Comic Sans MS"/>
              </a:rPr>
              <a:t>crescita </a:t>
            </a:r>
            <a:r>
              <a:rPr sz="2750" spc="20" dirty="0">
                <a:solidFill>
                  <a:srgbClr val="7E7E7E"/>
                </a:solidFill>
                <a:latin typeface="Comic Sans MS"/>
                <a:cs typeface="Comic Sans MS"/>
              </a:rPr>
              <a:t>occupazionale </a:t>
            </a:r>
            <a:r>
              <a:rPr sz="2750" spc="30" dirty="0">
                <a:solidFill>
                  <a:srgbClr val="7E7E7E"/>
                </a:solidFill>
                <a:latin typeface="Comic Sans MS"/>
                <a:cs typeface="Comic Sans MS"/>
              </a:rPr>
              <a:t>forte </a:t>
            </a:r>
            <a:r>
              <a:rPr sz="2750" spc="15" dirty="0">
                <a:solidFill>
                  <a:srgbClr val="7E7E7E"/>
                </a:solidFill>
                <a:latin typeface="Comic Sans MS"/>
                <a:cs typeface="Comic Sans MS"/>
              </a:rPr>
              <a:t>negli </a:t>
            </a:r>
            <a:r>
              <a:rPr sz="2750" spc="35" dirty="0">
                <a:solidFill>
                  <a:srgbClr val="7E7E7E"/>
                </a:solidFill>
                <a:latin typeface="Comic Sans MS"/>
                <a:cs typeface="Comic Sans MS"/>
              </a:rPr>
              <a:t>ultimi </a:t>
            </a:r>
            <a:r>
              <a:rPr sz="2750" spc="20" dirty="0">
                <a:solidFill>
                  <a:srgbClr val="7E7E7E"/>
                </a:solidFill>
                <a:latin typeface="Comic Sans MS"/>
                <a:cs typeface="Comic Sans MS"/>
              </a:rPr>
              <a:t>anni.</a:t>
            </a:r>
            <a:r>
              <a:rPr sz="2750" spc="2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dirty="0">
                <a:solidFill>
                  <a:srgbClr val="7E7E7E"/>
                </a:solidFill>
                <a:latin typeface="Comic Sans MS"/>
                <a:cs typeface="Comic Sans MS"/>
              </a:rPr>
              <a:t>Il </a:t>
            </a:r>
            <a:r>
              <a:rPr sz="2750" spc="30" dirty="0">
                <a:solidFill>
                  <a:srgbClr val="7E7E7E"/>
                </a:solidFill>
                <a:latin typeface="Comic Sans MS"/>
                <a:cs typeface="Comic Sans MS"/>
              </a:rPr>
              <a:t>diplomato </a:t>
            </a:r>
            <a:r>
              <a:rPr sz="2750" spc="100" dirty="0">
                <a:solidFill>
                  <a:srgbClr val="7E7E7E"/>
                </a:solidFill>
                <a:latin typeface="Comic Sans MS"/>
                <a:cs typeface="Comic Sans MS"/>
              </a:rPr>
              <a:t>di </a:t>
            </a:r>
            <a:r>
              <a:rPr sz="2750" spc="10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spc="15" dirty="0">
                <a:solidFill>
                  <a:srgbClr val="7E7E7E"/>
                </a:solidFill>
                <a:latin typeface="Comic Sans MS"/>
                <a:cs typeface="Comic Sans MS"/>
              </a:rPr>
              <a:t>istruzione </a:t>
            </a:r>
            <a:r>
              <a:rPr sz="2750" spc="25" dirty="0">
                <a:solidFill>
                  <a:srgbClr val="7E7E7E"/>
                </a:solidFill>
                <a:latin typeface="Comic Sans MS"/>
                <a:cs typeface="Comic Sans MS"/>
              </a:rPr>
              <a:t>professionale </a:t>
            </a:r>
            <a:r>
              <a:rPr sz="2750" spc="20" dirty="0">
                <a:solidFill>
                  <a:srgbClr val="7E7E7E"/>
                </a:solidFill>
                <a:latin typeface="Comic Sans MS"/>
                <a:cs typeface="Comic Sans MS"/>
              </a:rPr>
              <a:t>dell’indirizzo </a:t>
            </a:r>
            <a:r>
              <a:rPr sz="2750" spc="30" dirty="0">
                <a:solidFill>
                  <a:srgbClr val="7E7E7E"/>
                </a:solidFill>
                <a:latin typeface="Comic Sans MS"/>
                <a:cs typeface="Comic Sans MS"/>
              </a:rPr>
              <a:t>“Servizi </a:t>
            </a:r>
            <a:r>
              <a:rPr sz="2750" spc="55" dirty="0">
                <a:solidFill>
                  <a:srgbClr val="7E7E7E"/>
                </a:solidFill>
                <a:latin typeface="Comic Sans MS"/>
                <a:cs typeface="Comic Sans MS"/>
              </a:rPr>
              <a:t>per </a:t>
            </a:r>
            <a:r>
              <a:rPr sz="2750" dirty="0">
                <a:solidFill>
                  <a:srgbClr val="7E7E7E"/>
                </a:solidFill>
                <a:latin typeface="Comic Sans MS"/>
                <a:cs typeface="Comic Sans MS"/>
              </a:rPr>
              <a:t>la </a:t>
            </a:r>
            <a:r>
              <a:rPr sz="2750" spc="20" dirty="0">
                <a:solidFill>
                  <a:srgbClr val="7E7E7E"/>
                </a:solidFill>
                <a:latin typeface="Comic Sans MS"/>
                <a:cs typeface="Comic Sans MS"/>
              </a:rPr>
              <a:t>sanità </a:t>
            </a:r>
            <a:r>
              <a:rPr sz="2750" spc="15" dirty="0">
                <a:solidFill>
                  <a:srgbClr val="7E7E7E"/>
                </a:solidFill>
                <a:latin typeface="Comic Sans MS"/>
                <a:cs typeface="Comic Sans MS"/>
              </a:rPr>
              <a:t>e </a:t>
            </a:r>
            <a:r>
              <a:rPr sz="2750" spc="2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spc="10" dirty="0">
                <a:solidFill>
                  <a:srgbClr val="7E7E7E"/>
                </a:solidFill>
                <a:latin typeface="Comic Sans MS"/>
                <a:cs typeface="Comic Sans MS"/>
              </a:rPr>
              <a:t>l’assistenza </a:t>
            </a:r>
            <a:r>
              <a:rPr sz="2750" spc="15" dirty="0">
                <a:solidFill>
                  <a:srgbClr val="7E7E7E"/>
                </a:solidFill>
                <a:latin typeface="Comic Sans MS"/>
                <a:cs typeface="Comic Sans MS"/>
              </a:rPr>
              <a:t>sociale” </a:t>
            </a:r>
            <a:r>
              <a:rPr sz="2750" spc="20" dirty="0">
                <a:solidFill>
                  <a:srgbClr val="7E7E7E"/>
                </a:solidFill>
                <a:latin typeface="Comic Sans MS"/>
                <a:cs typeface="Comic Sans MS"/>
              </a:rPr>
              <a:t>possiede </a:t>
            </a:r>
            <a:r>
              <a:rPr sz="2750" dirty="0">
                <a:solidFill>
                  <a:srgbClr val="7E7E7E"/>
                </a:solidFill>
                <a:latin typeface="Comic Sans MS"/>
                <a:cs typeface="Comic Sans MS"/>
              </a:rPr>
              <a:t>le </a:t>
            </a:r>
            <a:r>
              <a:rPr sz="2750" spc="30" dirty="0">
                <a:solidFill>
                  <a:srgbClr val="7E7E7E"/>
                </a:solidFill>
                <a:latin typeface="Comic Sans MS"/>
                <a:cs typeface="Comic Sans MS"/>
              </a:rPr>
              <a:t>competenze </a:t>
            </a:r>
            <a:r>
              <a:rPr sz="2750" spc="25" dirty="0">
                <a:solidFill>
                  <a:srgbClr val="7E7E7E"/>
                </a:solidFill>
                <a:latin typeface="Comic Sans MS"/>
                <a:cs typeface="Comic Sans MS"/>
              </a:rPr>
              <a:t>necessarie </a:t>
            </a:r>
            <a:r>
              <a:rPr sz="2750" spc="10" dirty="0">
                <a:solidFill>
                  <a:srgbClr val="7E7E7E"/>
                </a:solidFill>
                <a:latin typeface="Comic Sans MS"/>
                <a:cs typeface="Comic Sans MS"/>
              </a:rPr>
              <a:t>per </a:t>
            </a:r>
            <a:r>
              <a:rPr sz="2750" spc="15" dirty="0">
                <a:solidFill>
                  <a:srgbClr val="7E7E7E"/>
                </a:solidFill>
                <a:latin typeface="Comic Sans MS"/>
                <a:cs typeface="Comic Sans MS"/>
              </a:rPr>
              <a:t> attuare </a:t>
            </a:r>
            <a:r>
              <a:rPr sz="2750" spc="20" dirty="0">
                <a:solidFill>
                  <a:srgbClr val="7E7E7E"/>
                </a:solidFill>
                <a:latin typeface="Comic Sans MS"/>
                <a:cs typeface="Comic Sans MS"/>
              </a:rPr>
              <a:t>interventi </a:t>
            </a:r>
            <a:r>
              <a:rPr sz="2750" spc="25" dirty="0">
                <a:solidFill>
                  <a:srgbClr val="7E7E7E"/>
                </a:solidFill>
                <a:latin typeface="Comic Sans MS"/>
                <a:cs typeface="Comic Sans MS"/>
              </a:rPr>
              <a:t>adeguati </a:t>
            </a:r>
            <a:r>
              <a:rPr sz="2750" spc="35" dirty="0">
                <a:solidFill>
                  <a:srgbClr val="7E7E7E"/>
                </a:solidFill>
                <a:latin typeface="Comic Sans MS"/>
                <a:cs typeface="Comic Sans MS"/>
              </a:rPr>
              <a:t>per </a:t>
            </a:r>
            <a:r>
              <a:rPr sz="2750" dirty="0">
                <a:solidFill>
                  <a:srgbClr val="7E7E7E"/>
                </a:solidFill>
                <a:latin typeface="Comic Sans MS"/>
                <a:cs typeface="Comic Sans MS"/>
              </a:rPr>
              <a:t>la </a:t>
            </a:r>
            <a:r>
              <a:rPr sz="2750" spc="30" dirty="0">
                <a:solidFill>
                  <a:srgbClr val="7E7E7E"/>
                </a:solidFill>
                <a:latin typeface="Comic Sans MS"/>
                <a:cs typeface="Comic Sans MS"/>
              </a:rPr>
              <a:t>promozione </a:t>
            </a:r>
            <a:r>
              <a:rPr sz="2750" spc="20" dirty="0">
                <a:solidFill>
                  <a:srgbClr val="7E7E7E"/>
                </a:solidFill>
                <a:latin typeface="Comic Sans MS"/>
                <a:cs typeface="Comic Sans MS"/>
              </a:rPr>
              <a:t>della </a:t>
            </a:r>
            <a:r>
              <a:rPr sz="2750" spc="25" dirty="0">
                <a:solidFill>
                  <a:srgbClr val="7E7E7E"/>
                </a:solidFill>
                <a:latin typeface="Comic Sans MS"/>
                <a:cs typeface="Comic Sans MS"/>
              </a:rPr>
              <a:t>salute </a:t>
            </a:r>
            <a:r>
              <a:rPr sz="2750" spc="15" dirty="0">
                <a:solidFill>
                  <a:srgbClr val="7E7E7E"/>
                </a:solidFill>
                <a:latin typeface="Comic Sans MS"/>
                <a:cs typeface="Comic Sans MS"/>
              </a:rPr>
              <a:t>e </a:t>
            </a:r>
            <a:r>
              <a:rPr sz="2750" spc="2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spc="10" dirty="0">
                <a:solidFill>
                  <a:srgbClr val="7E7E7E"/>
                </a:solidFill>
                <a:latin typeface="Comic Sans MS"/>
                <a:cs typeface="Comic Sans MS"/>
              </a:rPr>
              <a:t>del</a:t>
            </a:r>
            <a:r>
              <a:rPr sz="2750" spc="6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spc="-5" dirty="0">
                <a:solidFill>
                  <a:srgbClr val="7E7E7E"/>
                </a:solidFill>
                <a:latin typeface="Comic Sans MS"/>
                <a:cs typeface="Comic Sans MS"/>
              </a:rPr>
              <a:t>benessere</a:t>
            </a:r>
            <a:r>
              <a:rPr sz="2750" spc="28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dirty="0">
                <a:solidFill>
                  <a:srgbClr val="7E7E7E"/>
                </a:solidFill>
                <a:latin typeface="Comic Sans MS"/>
                <a:cs typeface="Comic Sans MS"/>
              </a:rPr>
              <a:t>bio-psico-sociale</a:t>
            </a:r>
            <a:r>
              <a:rPr sz="2750" spc="36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spc="5" dirty="0">
                <a:solidFill>
                  <a:srgbClr val="7E7E7E"/>
                </a:solidFill>
                <a:latin typeface="Comic Sans MS"/>
                <a:cs typeface="Comic Sans MS"/>
              </a:rPr>
              <a:t>della</a:t>
            </a:r>
            <a:r>
              <a:rPr sz="2750" spc="7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750" spc="-5" dirty="0">
                <a:solidFill>
                  <a:srgbClr val="7E7E7E"/>
                </a:solidFill>
                <a:latin typeface="Comic Sans MS"/>
                <a:cs typeface="Comic Sans MS"/>
              </a:rPr>
              <a:t>persona.</a:t>
            </a:r>
            <a:endParaRPr sz="275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4862" y="6148387"/>
            <a:ext cx="10592435" cy="0"/>
          </a:xfrm>
          <a:custGeom>
            <a:avLst/>
            <a:gdLst/>
            <a:ahLst/>
            <a:cxnLst/>
            <a:rect l="l" t="t" r="r" b="b"/>
            <a:pathLst>
              <a:path w="10592435">
                <a:moveTo>
                  <a:pt x="0" y="0"/>
                </a:moveTo>
                <a:lnTo>
                  <a:pt x="1059186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8426" y="923289"/>
            <a:ext cx="976630" cy="541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50" spc="15" dirty="0">
                <a:solidFill>
                  <a:srgbClr val="183B5D"/>
                </a:solidFill>
              </a:rPr>
              <a:t>A</a:t>
            </a:r>
            <a:r>
              <a:rPr sz="3350" spc="-5" dirty="0">
                <a:solidFill>
                  <a:srgbClr val="183B5D"/>
                </a:solidFill>
              </a:rPr>
              <a:t>F</a:t>
            </a:r>
            <a:r>
              <a:rPr sz="3350" spc="25" dirty="0">
                <a:solidFill>
                  <a:srgbClr val="183B5D"/>
                </a:solidFill>
              </a:rPr>
              <a:t>M</a:t>
            </a:r>
            <a:endParaRPr sz="3350"/>
          </a:p>
        </p:txBody>
      </p:sp>
      <p:sp>
        <p:nvSpPr>
          <p:cNvPr id="3" name="object 3"/>
          <p:cNvSpPr/>
          <p:nvPr/>
        </p:nvSpPr>
        <p:spPr>
          <a:xfrm>
            <a:off x="804862" y="728726"/>
            <a:ext cx="10592435" cy="0"/>
          </a:xfrm>
          <a:custGeom>
            <a:avLst/>
            <a:gdLst/>
            <a:ahLst/>
            <a:cxnLst/>
            <a:rect l="l" t="t" r="r" b="b"/>
            <a:pathLst>
              <a:path w="10592435">
                <a:moveTo>
                  <a:pt x="0" y="0"/>
                </a:moveTo>
                <a:lnTo>
                  <a:pt x="10591863" y="0"/>
                </a:lnTo>
              </a:path>
            </a:pathLst>
          </a:custGeom>
          <a:ln w="444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4862" y="6148387"/>
            <a:ext cx="10592435" cy="0"/>
          </a:xfrm>
          <a:custGeom>
            <a:avLst/>
            <a:gdLst/>
            <a:ahLst/>
            <a:cxnLst/>
            <a:rect l="l" t="t" r="r" b="b"/>
            <a:pathLst>
              <a:path w="10592435">
                <a:moveTo>
                  <a:pt x="0" y="0"/>
                </a:moveTo>
                <a:lnTo>
                  <a:pt x="1059186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81626" y="1100200"/>
            <a:ext cx="6581775" cy="885825"/>
          </a:xfrm>
          <a:custGeom>
            <a:avLst/>
            <a:gdLst/>
            <a:ahLst/>
            <a:cxnLst/>
            <a:rect l="l" t="t" r="r" b="b"/>
            <a:pathLst>
              <a:path w="6581775" h="885825">
                <a:moveTo>
                  <a:pt x="6434074" y="0"/>
                </a:moveTo>
                <a:lnTo>
                  <a:pt x="147574" y="0"/>
                </a:lnTo>
                <a:lnTo>
                  <a:pt x="100917" y="7520"/>
                </a:lnTo>
                <a:lnTo>
                  <a:pt x="60405" y="28464"/>
                </a:lnTo>
                <a:lnTo>
                  <a:pt x="28464" y="60405"/>
                </a:lnTo>
                <a:lnTo>
                  <a:pt x="7520" y="100917"/>
                </a:lnTo>
                <a:lnTo>
                  <a:pt x="0" y="147574"/>
                </a:lnTo>
                <a:lnTo>
                  <a:pt x="0" y="738124"/>
                </a:lnTo>
                <a:lnTo>
                  <a:pt x="7520" y="784793"/>
                </a:lnTo>
                <a:lnTo>
                  <a:pt x="28464" y="825337"/>
                </a:lnTo>
                <a:lnTo>
                  <a:pt x="60405" y="857316"/>
                </a:lnTo>
                <a:lnTo>
                  <a:pt x="100917" y="878291"/>
                </a:lnTo>
                <a:lnTo>
                  <a:pt x="147574" y="885825"/>
                </a:lnTo>
                <a:lnTo>
                  <a:pt x="6434074" y="885825"/>
                </a:lnTo>
                <a:lnTo>
                  <a:pt x="6480743" y="878291"/>
                </a:lnTo>
                <a:lnTo>
                  <a:pt x="6521287" y="857316"/>
                </a:lnTo>
                <a:lnTo>
                  <a:pt x="6553266" y="825337"/>
                </a:lnTo>
                <a:lnTo>
                  <a:pt x="6574241" y="784793"/>
                </a:lnTo>
                <a:lnTo>
                  <a:pt x="6581775" y="738124"/>
                </a:lnTo>
                <a:lnTo>
                  <a:pt x="6581775" y="147574"/>
                </a:lnTo>
                <a:lnTo>
                  <a:pt x="6574241" y="100917"/>
                </a:lnTo>
                <a:lnTo>
                  <a:pt x="6553266" y="60405"/>
                </a:lnTo>
                <a:lnTo>
                  <a:pt x="6521287" y="28464"/>
                </a:lnTo>
                <a:lnTo>
                  <a:pt x="6480743" y="7520"/>
                </a:lnTo>
                <a:lnTo>
                  <a:pt x="6434074" y="0"/>
                </a:lnTo>
                <a:close/>
              </a:path>
            </a:pathLst>
          </a:custGeom>
          <a:solidFill>
            <a:srgbClr val="3DA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87671" y="1196403"/>
            <a:ext cx="6003290" cy="64897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50"/>
              </a:spcBef>
            </a:pPr>
            <a:r>
              <a:rPr sz="2000" spc="20" dirty="0">
                <a:solidFill>
                  <a:srgbClr val="FFFFFF"/>
                </a:solidFill>
                <a:latin typeface="Comic Sans MS"/>
                <a:cs typeface="Comic Sans MS"/>
              </a:rPr>
              <a:t>Al </a:t>
            </a:r>
            <a:r>
              <a:rPr sz="2000" spc="5" dirty="0">
                <a:solidFill>
                  <a:srgbClr val="FFFFFF"/>
                </a:solidFill>
                <a:latin typeface="Comic Sans MS"/>
                <a:cs typeface="Comic Sans MS"/>
              </a:rPr>
              <a:t>termine </a:t>
            </a:r>
            <a:r>
              <a:rPr sz="2000" spc="15" dirty="0">
                <a:solidFill>
                  <a:srgbClr val="FFFFFF"/>
                </a:solidFill>
                <a:latin typeface="Comic Sans MS"/>
                <a:cs typeface="Comic Sans MS"/>
              </a:rPr>
              <a:t>dei 5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anni, </a:t>
            </a:r>
            <a:r>
              <a:rPr sz="2000" spc="5" dirty="0">
                <a:solidFill>
                  <a:srgbClr val="FFFFFF"/>
                </a:solidFill>
                <a:latin typeface="Comic Sans MS"/>
                <a:cs typeface="Comic Sans MS"/>
              </a:rPr>
              <a:t>conseguito </a:t>
            </a:r>
            <a:r>
              <a:rPr sz="2000" spc="-15" dirty="0">
                <a:solidFill>
                  <a:srgbClr val="FFFFFF"/>
                </a:solidFill>
                <a:latin typeface="Comic Sans MS"/>
                <a:cs typeface="Comic Sans MS"/>
              </a:rPr>
              <a:t>il </a:t>
            </a:r>
            <a:r>
              <a:rPr sz="2000" spc="-10" dirty="0">
                <a:solidFill>
                  <a:srgbClr val="FFFFFF"/>
                </a:solidFill>
                <a:latin typeface="Comic Sans MS"/>
                <a:cs typeface="Comic Sans MS"/>
              </a:rPr>
              <a:t>Diploma,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si può </a:t>
            </a:r>
            <a:r>
              <a:rPr sz="2000" spc="-5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Comic Sans MS"/>
                <a:cs typeface="Comic Sans MS"/>
              </a:rPr>
              <a:t>accedere</a:t>
            </a:r>
            <a:r>
              <a:rPr sz="2000" spc="-1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2000" spc="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qualsiasi</a:t>
            </a:r>
            <a:r>
              <a:rPr sz="2000" spc="-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omic Sans MS"/>
                <a:cs typeface="Comic Sans MS"/>
              </a:rPr>
              <a:t>corso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omic Sans MS"/>
                <a:cs typeface="Comic Sans MS"/>
              </a:rPr>
              <a:t>di</a:t>
            </a:r>
            <a:r>
              <a:rPr sz="2000" spc="-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Comic Sans MS"/>
                <a:cs typeface="Comic Sans MS"/>
              </a:rPr>
              <a:t>laurea,</a:t>
            </a:r>
            <a:r>
              <a:rPr sz="2000" spc="-1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omic Sans MS"/>
                <a:cs typeface="Comic Sans MS"/>
              </a:rPr>
              <a:t>in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omic Sans MS"/>
                <a:cs typeface="Comic Sans MS"/>
              </a:rPr>
              <a:t>particolare: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81626" y="2043176"/>
            <a:ext cx="6581775" cy="885825"/>
          </a:xfrm>
          <a:custGeom>
            <a:avLst/>
            <a:gdLst/>
            <a:ahLst/>
            <a:cxnLst/>
            <a:rect l="l" t="t" r="r" b="b"/>
            <a:pathLst>
              <a:path w="6581775" h="885825">
                <a:moveTo>
                  <a:pt x="6434074" y="0"/>
                </a:moveTo>
                <a:lnTo>
                  <a:pt x="147574" y="0"/>
                </a:lnTo>
                <a:lnTo>
                  <a:pt x="100917" y="7520"/>
                </a:lnTo>
                <a:lnTo>
                  <a:pt x="60405" y="28464"/>
                </a:lnTo>
                <a:lnTo>
                  <a:pt x="28464" y="60405"/>
                </a:lnTo>
                <a:lnTo>
                  <a:pt x="7520" y="100917"/>
                </a:lnTo>
                <a:lnTo>
                  <a:pt x="0" y="147574"/>
                </a:lnTo>
                <a:lnTo>
                  <a:pt x="0" y="738124"/>
                </a:lnTo>
                <a:lnTo>
                  <a:pt x="7520" y="784793"/>
                </a:lnTo>
                <a:lnTo>
                  <a:pt x="28464" y="825337"/>
                </a:lnTo>
                <a:lnTo>
                  <a:pt x="60405" y="857316"/>
                </a:lnTo>
                <a:lnTo>
                  <a:pt x="100917" y="878291"/>
                </a:lnTo>
                <a:lnTo>
                  <a:pt x="147574" y="885825"/>
                </a:lnTo>
                <a:lnTo>
                  <a:pt x="6434074" y="885825"/>
                </a:lnTo>
                <a:lnTo>
                  <a:pt x="6480743" y="878291"/>
                </a:lnTo>
                <a:lnTo>
                  <a:pt x="6521287" y="857316"/>
                </a:lnTo>
                <a:lnTo>
                  <a:pt x="6553266" y="825337"/>
                </a:lnTo>
                <a:lnTo>
                  <a:pt x="6574241" y="784793"/>
                </a:lnTo>
                <a:lnTo>
                  <a:pt x="6581775" y="738124"/>
                </a:lnTo>
                <a:lnTo>
                  <a:pt x="6581775" y="147574"/>
                </a:lnTo>
                <a:lnTo>
                  <a:pt x="6574241" y="100917"/>
                </a:lnTo>
                <a:lnTo>
                  <a:pt x="6553266" y="60405"/>
                </a:lnTo>
                <a:lnTo>
                  <a:pt x="6521287" y="28464"/>
                </a:lnTo>
                <a:lnTo>
                  <a:pt x="6480743" y="7520"/>
                </a:lnTo>
                <a:lnTo>
                  <a:pt x="6434074" y="0"/>
                </a:lnTo>
                <a:close/>
              </a:path>
            </a:pathLst>
          </a:custGeom>
          <a:solidFill>
            <a:srgbClr val="3C9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81626" y="2986151"/>
            <a:ext cx="6581775" cy="895350"/>
          </a:xfrm>
          <a:custGeom>
            <a:avLst/>
            <a:gdLst/>
            <a:ahLst/>
            <a:cxnLst/>
            <a:rect l="l" t="t" r="r" b="b"/>
            <a:pathLst>
              <a:path w="6581775" h="895350">
                <a:moveTo>
                  <a:pt x="6432423" y="0"/>
                </a:moveTo>
                <a:lnTo>
                  <a:pt x="149225" y="0"/>
                </a:lnTo>
                <a:lnTo>
                  <a:pt x="102055" y="7606"/>
                </a:lnTo>
                <a:lnTo>
                  <a:pt x="61091" y="28789"/>
                </a:lnTo>
                <a:lnTo>
                  <a:pt x="28789" y="61091"/>
                </a:lnTo>
                <a:lnTo>
                  <a:pt x="7606" y="102055"/>
                </a:lnTo>
                <a:lnTo>
                  <a:pt x="0" y="149225"/>
                </a:lnTo>
                <a:lnTo>
                  <a:pt x="0" y="745998"/>
                </a:lnTo>
                <a:lnTo>
                  <a:pt x="7606" y="793181"/>
                </a:lnTo>
                <a:lnTo>
                  <a:pt x="28789" y="834176"/>
                </a:lnTo>
                <a:lnTo>
                  <a:pt x="61091" y="866515"/>
                </a:lnTo>
                <a:lnTo>
                  <a:pt x="102055" y="887730"/>
                </a:lnTo>
                <a:lnTo>
                  <a:pt x="149225" y="895350"/>
                </a:lnTo>
                <a:lnTo>
                  <a:pt x="6432423" y="895350"/>
                </a:lnTo>
                <a:lnTo>
                  <a:pt x="6479606" y="887730"/>
                </a:lnTo>
                <a:lnTo>
                  <a:pt x="6520601" y="866515"/>
                </a:lnTo>
                <a:lnTo>
                  <a:pt x="6552940" y="834176"/>
                </a:lnTo>
                <a:lnTo>
                  <a:pt x="6574155" y="793181"/>
                </a:lnTo>
                <a:lnTo>
                  <a:pt x="6581775" y="745998"/>
                </a:lnTo>
                <a:lnTo>
                  <a:pt x="6581775" y="149225"/>
                </a:lnTo>
                <a:lnTo>
                  <a:pt x="6574154" y="102055"/>
                </a:lnTo>
                <a:lnTo>
                  <a:pt x="6552940" y="61091"/>
                </a:lnTo>
                <a:lnTo>
                  <a:pt x="6520601" y="28789"/>
                </a:lnTo>
                <a:lnTo>
                  <a:pt x="6479606" y="7606"/>
                </a:lnTo>
                <a:lnTo>
                  <a:pt x="6432423" y="0"/>
                </a:lnTo>
                <a:close/>
              </a:path>
            </a:pathLst>
          </a:custGeom>
          <a:solidFill>
            <a:srgbClr val="3E8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81626" y="3938651"/>
            <a:ext cx="6581775" cy="885825"/>
          </a:xfrm>
          <a:custGeom>
            <a:avLst/>
            <a:gdLst/>
            <a:ahLst/>
            <a:cxnLst/>
            <a:rect l="l" t="t" r="r" b="b"/>
            <a:pathLst>
              <a:path w="6581775" h="885825">
                <a:moveTo>
                  <a:pt x="6434074" y="0"/>
                </a:moveTo>
                <a:lnTo>
                  <a:pt x="147574" y="0"/>
                </a:lnTo>
                <a:lnTo>
                  <a:pt x="100917" y="7520"/>
                </a:lnTo>
                <a:lnTo>
                  <a:pt x="60405" y="28464"/>
                </a:lnTo>
                <a:lnTo>
                  <a:pt x="28464" y="60405"/>
                </a:lnTo>
                <a:lnTo>
                  <a:pt x="7520" y="100917"/>
                </a:lnTo>
                <a:lnTo>
                  <a:pt x="0" y="147574"/>
                </a:lnTo>
                <a:lnTo>
                  <a:pt x="0" y="738124"/>
                </a:lnTo>
                <a:lnTo>
                  <a:pt x="7520" y="784793"/>
                </a:lnTo>
                <a:lnTo>
                  <a:pt x="28464" y="825337"/>
                </a:lnTo>
                <a:lnTo>
                  <a:pt x="60405" y="857316"/>
                </a:lnTo>
                <a:lnTo>
                  <a:pt x="100917" y="878291"/>
                </a:lnTo>
                <a:lnTo>
                  <a:pt x="147574" y="885825"/>
                </a:lnTo>
                <a:lnTo>
                  <a:pt x="6434074" y="885825"/>
                </a:lnTo>
                <a:lnTo>
                  <a:pt x="6480743" y="878291"/>
                </a:lnTo>
                <a:lnTo>
                  <a:pt x="6521287" y="857316"/>
                </a:lnTo>
                <a:lnTo>
                  <a:pt x="6553266" y="825337"/>
                </a:lnTo>
                <a:lnTo>
                  <a:pt x="6574241" y="784793"/>
                </a:lnTo>
                <a:lnTo>
                  <a:pt x="6581775" y="738124"/>
                </a:lnTo>
                <a:lnTo>
                  <a:pt x="6581775" y="147574"/>
                </a:lnTo>
                <a:lnTo>
                  <a:pt x="6574241" y="100917"/>
                </a:lnTo>
                <a:lnTo>
                  <a:pt x="6553266" y="60405"/>
                </a:lnTo>
                <a:lnTo>
                  <a:pt x="6521287" y="28464"/>
                </a:lnTo>
                <a:lnTo>
                  <a:pt x="6480743" y="7520"/>
                </a:lnTo>
                <a:lnTo>
                  <a:pt x="6434074" y="0"/>
                </a:lnTo>
                <a:close/>
              </a:path>
            </a:pathLst>
          </a:custGeom>
          <a:solidFill>
            <a:srgbClr val="416B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987671" y="2303399"/>
            <a:ext cx="2897505" cy="22313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Economia</a:t>
            </a:r>
            <a:r>
              <a:rPr sz="2000" spc="-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15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20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omic Sans MS"/>
                <a:cs typeface="Comic Sans MS"/>
              </a:rPr>
              <a:t>Management</a:t>
            </a:r>
            <a:endParaRPr sz="2000">
              <a:latin typeface="Comic Sans MS"/>
              <a:cs typeface="Comic Sans MS"/>
            </a:endParaRPr>
          </a:p>
          <a:p>
            <a:pPr marL="12700" marR="681990">
              <a:lnSpc>
                <a:spcPct val="311000"/>
              </a:lnSpc>
            </a:pPr>
            <a:r>
              <a:rPr sz="2000" dirty="0">
                <a:solidFill>
                  <a:srgbClr val="FFFFFF"/>
                </a:solidFill>
                <a:latin typeface="Comic Sans MS"/>
                <a:cs typeface="Comic Sans MS"/>
              </a:rPr>
              <a:t>Giurisprudenza </a:t>
            </a:r>
            <a:r>
              <a:rPr sz="20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sz="2000" spc="15" dirty="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r>
              <a:rPr sz="2000" spc="-40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2000" spc="25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2000" spc="40" dirty="0">
                <a:solidFill>
                  <a:srgbClr val="FFFFFF"/>
                </a:solidFill>
                <a:latin typeface="Comic Sans MS"/>
                <a:cs typeface="Comic Sans MS"/>
              </a:rPr>
              <a:t>z</a:t>
            </a:r>
            <a:r>
              <a:rPr sz="2000" spc="15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2000" spc="-1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omic Sans MS"/>
                <a:cs typeface="Comic Sans MS"/>
              </a:rPr>
              <a:t>p</a:t>
            </a:r>
            <a:r>
              <a:rPr sz="2000" spc="-5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2000" spc="-25" dirty="0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sz="2000" spc="-40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2000" spc="25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sz="2000" spc="-40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2000" spc="15" dirty="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r>
              <a:rPr sz="2000" spc="40" dirty="0">
                <a:solidFill>
                  <a:srgbClr val="FFFFFF"/>
                </a:solidFill>
                <a:latin typeface="Comic Sans MS"/>
                <a:cs typeface="Comic Sans MS"/>
              </a:rPr>
              <a:t>h</a:t>
            </a:r>
            <a:r>
              <a:rPr sz="2000" spc="25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2000" spc="15" dirty="0">
                <a:solidFill>
                  <a:srgbClr val="FFFFFF"/>
                </a:solidFill>
                <a:latin typeface="Comic Sans MS"/>
                <a:cs typeface="Comic Sans MS"/>
              </a:rPr>
              <a:t>…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81626" y="4881626"/>
            <a:ext cx="6581775" cy="885825"/>
          </a:xfrm>
          <a:custGeom>
            <a:avLst/>
            <a:gdLst/>
            <a:ahLst/>
            <a:cxnLst/>
            <a:rect l="l" t="t" r="r" b="b"/>
            <a:pathLst>
              <a:path w="6581775" h="885825">
                <a:moveTo>
                  <a:pt x="6434074" y="0"/>
                </a:moveTo>
                <a:lnTo>
                  <a:pt x="147574" y="0"/>
                </a:lnTo>
                <a:lnTo>
                  <a:pt x="100917" y="7520"/>
                </a:lnTo>
                <a:lnTo>
                  <a:pt x="60405" y="28464"/>
                </a:lnTo>
                <a:lnTo>
                  <a:pt x="28464" y="60405"/>
                </a:lnTo>
                <a:lnTo>
                  <a:pt x="7520" y="100917"/>
                </a:lnTo>
                <a:lnTo>
                  <a:pt x="0" y="147574"/>
                </a:lnTo>
                <a:lnTo>
                  <a:pt x="0" y="738124"/>
                </a:lnTo>
                <a:lnTo>
                  <a:pt x="7520" y="784787"/>
                </a:lnTo>
                <a:lnTo>
                  <a:pt x="28464" y="825315"/>
                </a:lnTo>
                <a:lnTo>
                  <a:pt x="60405" y="857274"/>
                </a:lnTo>
                <a:lnTo>
                  <a:pt x="100917" y="878234"/>
                </a:lnTo>
                <a:lnTo>
                  <a:pt x="147574" y="885761"/>
                </a:lnTo>
                <a:lnTo>
                  <a:pt x="6434074" y="885761"/>
                </a:lnTo>
                <a:lnTo>
                  <a:pt x="6480743" y="878234"/>
                </a:lnTo>
                <a:lnTo>
                  <a:pt x="6521287" y="857274"/>
                </a:lnTo>
                <a:lnTo>
                  <a:pt x="6553266" y="825315"/>
                </a:lnTo>
                <a:lnTo>
                  <a:pt x="6574241" y="784787"/>
                </a:lnTo>
                <a:lnTo>
                  <a:pt x="6581775" y="738124"/>
                </a:lnTo>
                <a:lnTo>
                  <a:pt x="6581775" y="147574"/>
                </a:lnTo>
                <a:lnTo>
                  <a:pt x="6574241" y="100917"/>
                </a:lnTo>
                <a:lnTo>
                  <a:pt x="6553266" y="60405"/>
                </a:lnTo>
                <a:lnTo>
                  <a:pt x="6521287" y="28464"/>
                </a:lnTo>
                <a:lnTo>
                  <a:pt x="6480743" y="7520"/>
                </a:lnTo>
                <a:lnTo>
                  <a:pt x="6434074" y="0"/>
                </a:lnTo>
                <a:close/>
              </a:path>
            </a:pathLst>
          </a:custGeom>
          <a:solidFill>
            <a:srgbClr val="4452C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88076" y="808672"/>
            <a:ext cx="4732655" cy="118618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>
              <a:lnSpc>
                <a:spcPts val="4360"/>
              </a:lnSpc>
              <a:spcBef>
                <a:spcPts val="595"/>
              </a:spcBef>
            </a:pPr>
            <a:r>
              <a:rPr spc="40" dirty="0">
                <a:solidFill>
                  <a:srgbClr val="3178B9"/>
                </a:solidFill>
              </a:rPr>
              <a:t>P</a:t>
            </a:r>
            <a:r>
              <a:rPr spc="65" dirty="0">
                <a:solidFill>
                  <a:srgbClr val="3178B9"/>
                </a:solidFill>
              </a:rPr>
              <a:t>O</a:t>
            </a:r>
            <a:r>
              <a:rPr spc="85" dirty="0">
                <a:solidFill>
                  <a:srgbClr val="3178B9"/>
                </a:solidFill>
              </a:rPr>
              <a:t>T</a:t>
            </a:r>
            <a:r>
              <a:rPr spc="20" dirty="0">
                <a:solidFill>
                  <a:srgbClr val="3178B9"/>
                </a:solidFill>
              </a:rPr>
              <a:t>E</a:t>
            </a:r>
            <a:r>
              <a:rPr spc="65" dirty="0">
                <a:solidFill>
                  <a:srgbClr val="3178B9"/>
                </a:solidFill>
              </a:rPr>
              <a:t>N</a:t>
            </a:r>
            <a:r>
              <a:rPr spc="30" dirty="0">
                <a:solidFill>
                  <a:srgbClr val="3178B9"/>
                </a:solidFill>
              </a:rPr>
              <a:t>Z</a:t>
            </a:r>
            <a:r>
              <a:rPr spc="85" dirty="0">
                <a:solidFill>
                  <a:srgbClr val="3178B9"/>
                </a:solidFill>
              </a:rPr>
              <a:t>I</a:t>
            </a:r>
            <a:r>
              <a:rPr spc="30" dirty="0">
                <a:solidFill>
                  <a:srgbClr val="3178B9"/>
                </a:solidFill>
              </a:rPr>
              <a:t>A</a:t>
            </a:r>
            <a:r>
              <a:rPr spc="105" dirty="0">
                <a:solidFill>
                  <a:srgbClr val="3178B9"/>
                </a:solidFill>
              </a:rPr>
              <a:t>M</a:t>
            </a:r>
            <a:r>
              <a:rPr spc="80" dirty="0">
                <a:solidFill>
                  <a:srgbClr val="3178B9"/>
                </a:solidFill>
              </a:rPr>
              <a:t>E</a:t>
            </a:r>
            <a:r>
              <a:rPr spc="70" dirty="0">
                <a:solidFill>
                  <a:srgbClr val="3178B9"/>
                </a:solidFill>
              </a:rPr>
              <a:t>N</a:t>
            </a:r>
            <a:r>
              <a:rPr spc="85" dirty="0">
                <a:solidFill>
                  <a:srgbClr val="3178B9"/>
                </a:solidFill>
              </a:rPr>
              <a:t>T</a:t>
            </a:r>
            <a:r>
              <a:rPr spc="15" dirty="0">
                <a:solidFill>
                  <a:srgbClr val="3178B9"/>
                </a:solidFill>
              </a:rPr>
              <a:t>O  </a:t>
            </a:r>
            <a:r>
              <a:rPr spc="25" dirty="0">
                <a:solidFill>
                  <a:srgbClr val="3178B9"/>
                </a:solidFill>
              </a:rPr>
              <a:t>LINGUISTICO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76799" cy="685793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719826" y="738251"/>
            <a:ext cx="5676900" cy="0"/>
          </a:xfrm>
          <a:custGeom>
            <a:avLst/>
            <a:gdLst/>
            <a:ahLst/>
            <a:cxnLst/>
            <a:rect l="l" t="t" r="r" b="b"/>
            <a:pathLst>
              <a:path w="5676900">
                <a:moveTo>
                  <a:pt x="0" y="0"/>
                </a:moveTo>
                <a:lnTo>
                  <a:pt x="5676900" y="0"/>
                </a:lnTo>
              </a:path>
            </a:pathLst>
          </a:custGeom>
          <a:ln w="444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5062220" indent="-228600">
              <a:lnSpc>
                <a:spcPct val="100000"/>
              </a:lnSpc>
              <a:spcBef>
                <a:spcPts val="400"/>
              </a:spcBef>
              <a:buFont typeface="Arial MT"/>
              <a:buChar char="•"/>
              <a:tabLst>
                <a:tab pos="5062220" algn="l"/>
                <a:tab pos="5062855" algn="l"/>
              </a:tabLst>
            </a:pPr>
            <a:r>
              <a:rPr spc="10" dirty="0"/>
              <a:t>seconda</a:t>
            </a:r>
            <a:r>
              <a:rPr spc="-50" dirty="0"/>
              <a:t> </a:t>
            </a:r>
            <a:r>
              <a:rPr dirty="0"/>
              <a:t>lingua</a:t>
            </a:r>
            <a:r>
              <a:rPr spc="-60" dirty="0"/>
              <a:t> </a:t>
            </a:r>
            <a:r>
              <a:rPr spc="15" dirty="0"/>
              <a:t>straniera</a:t>
            </a:r>
            <a:r>
              <a:rPr spc="-140" dirty="0"/>
              <a:t> </a:t>
            </a:r>
            <a:r>
              <a:rPr spc="15" dirty="0"/>
              <a:t>a</a:t>
            </a:r>
            <a:r>
              <a:rPr spc="-55" dirty="0"/>
              <a:t> </a:t>
            </a:r>
            <a:r>
              <a:rPr spc="5" dirty="0"/>
              <a:t>scelta</a:t>
            </a:r>
            <a:r>
              <a:rPr spc="-50" dirty="0"/>
              <a:t> </a:t>
            </a:r>
            <a:r>
              <a:rPr spc="15" dirty="0"/>
              <a:t>tra</a:t>
            </a:r>
            <a:r>
              <a:rPr spc="-55" dirty="0"/>
              <a:t> </a:t>
            </a:r>
            <a:r>
              <a:rPr spc="5" dirty="0"/>
              <a:t>Francese</a:t>
            </a:r>
          </a:p>
          <a:p>
            <a:pPr marL="5062220">
              <a:lnSpc>
                <a:spcPct val="100000"/>
              </a:lnSpc>
              <a:spcBef>
                <a:spcPts val="305"/>
              </a:spcBef>
            </a:pPr>
            <a:r>
              <a:rPr spc="15" dirty="0"/>
              <a:t>e</a:t>
            </a:r>
            <a:r>
              <a:rPr spc="-40" dirty="0"/>
              <a:t> </a:t>
            </a:r>
            <a:r>
              <a:rPr dirty="0"/>
              <a:t>Spagnolo</a:t>
            </a:r>
          </a:p>
          <a:p>
            <a:pPr marL="5062220" indent="-228600">
              <a:lnSpc>
                <a:spcPct val="100000"/>
              </a:lnSpc>
              <a:spcBef>
                <a:spcPts val="1205"/>
              </a:spcBef>
              <a:buFont typeface="Arial MT"/>
              <a:buChar char="•"/>
              <a:tabLst>
                <a:tab pos="5062220" algn="l"/>
                <a:tab pos="5062855" algn="l"/>
                <a:tab pos="6463665" algn="l"/>
              </a:tabLst>
            </a:pPr>
            <a:r>
              <a:rPr spc="20" dirty="0"/>
              <a:t>a</a:t>
            </a:r>
            <a:r>
              <a:rPr spc="-30" dirty="0"/>
              <a:t>l</a:t>
            </a:r>
            <a:r>
              <a:rPr spc="25" dirty="0"/>
              <a:t>te</a:t>
            </a:r>
            <a:r>
              <a:rPr spc="5" dirty="0"/>
              <a:t>r</a:t>
            </a:r>
            <a:r>
              <a:rPr dirty="0"/>
              <a:t>n</a:t>
            </a:r>
            <a:r>
              <a:rPr spc="20" dirty="0"/>
              <a:t>a</a:t>
            </a:r>
            <a:r>
              <a:rPr spc="-5" dirty="0"/>
              <a:t>n</a:t>
            </a:r>
            <a:r>
              <a:rPr spc="40" dirty="0"/>
              <a:t>z</a:t>
            </a:r>
            <a:r>
              <a:rPr spc="10" dirty="0"/>
              <a:t>a</a:t>
            </a:r>
            <a:r>
              <a:rPr dirty="0"/>
              <a:t>	</a:t>
            </a:r>
            <a:r>
              <a:rPr spc="20" dirty="0"/>
              <a:t>a</a:t>
            </a:r>
            <a:r>
              <a:rPr spc="-30" dirty="0"/>
              <a:t>ll</a:t>
            </a:r>
            <a:r>
              <a:rPr spc="10" dirty="0"/>
              <a:t>’</a:t>
            </a:r>
            <a:r>
              <a:rPr spc="25" dirty="0"/>
              <a:t>e</a:t>
            </a:r>
            <a:r>
              <a:rPr spc="-5" dirty="0"/>
              <a:t>s</a:t>
            </a:r>
            <a:r>
              <a:rPr spc="25" dirty="0"/>
              <a:t>te</a:t>
            </a:r>
            <a:r>
              <a:rPr spc="5" dirty="0"/>
              <a:t>r</a:t>
            </a:r>
            <a:r>
              <a:rPr spc="10" dirty="0"/>
              <a:t>o</a:t>
            </a:r>
            <a:r>
              <a:rPr spc="-150" dirty="0"/>
              <a:t> </a:t>
            </a:r>
            <a:r>
              <a:rPr spc="30" dirty="0"/>
              <a:t>I</a:t>
            </a:r>
            <a:r>
              <a:rPr dirty="0"/>
              <a:t>s</a:t>
            </a:r>
            <a:r>
              <a:rPr spc="-5" dirty="0"/>
              <a:t>o</a:t>
            </a:r>
            <a:r>
              <a:rPr spc="-25" dirty="0"/>
              <a:t>l</a:t>
            </a:r>
            <a:r>
              <a:rPr spc="10" dirty="0"/>
              <a:t>a</a:t>
            </a:r>
            <a:r>
              <a:rPr spc="20" dirty="0"/>
              <a:t> d</a:t>
            </a:r>
            <a:r>
              <a:rPr spc="5" dirty="0"/>
              <a:t>i</a:t>
            </a:r>
            <a:r>
              <a:rPr spc="-40" dirty="0"/>
              <a:t> </a:t>
            </a:r>
            <a:r>
              <a:rPr spc="25" dirty="0"/>
              <a:t>Ma</a:t>
            </a:r>
            <a:r>
              <a:rPr spc="-25" dirty="0"/>
              <a:t>l</a:t>
            </a:r>
            <a:r>
              <a:rPr spc="25" dirty="0"/>
              <a:t>t</a:t>
            </a:r>
            <a:r>
              <a:rPr spc="10" dirty="0"/>
              <a:t>a</a:t>
            </a:r>
          </a:p>
          <a:p>
            <a:pPr marL="5062220" indent="-228600">
              <a:lnSpc>
                <a:spcPct val="100000"/>
              </a:lnSpc>
              <a:spcBef>
                <a:spcPts val="1280"/>
              </a:spcBef>
              <a:buFont typeface="Arial MT"/>
              <a:buChar char="•"/>
              <a:tabLst>
                <a:tab pos="5062220" algn="l"/>
                <a:tab pos="5062855" algn="l"/>
              </a:tabLst>
            </a:pPr>
            <a:r>
              <a:rPr spc="10" dirty="0"/>
              <a:t>stage</a:t>
            </a:r>
            <a:r>
              <a:rPr spc="-75" dirty="0"/>
              <a:t> </a:t>
            </a:r>
            <a:r>
              <a:rPr spc="5" dirty="0"/>
              <a:t>all’estero</a:t>
            </a:r>
            <a:r>
              <a:rPr spc="-95" dirty="0"/>
              <a:t> </a:t>
            </a:r>
            <a:r>
              <a:rPr spc="10" dirty="0"/>
              <a:t>Francia</a:t>
            </a:r>
          </a:p>
          <a:p>
            <a:pPr marL="5062220" indent="-228600">
              <a:lnSpc>
                <a:spcPct val="100000"/>
              </a:lnSpc>
              <a:spcBef>
                <a:spcPts val="1205"/>
              </a:spcBef>
              <a:buFont typeface="Arial MT"/>
              <a:buChar char="•"/>
              <a:tabLst>
                <a:tab pos="5062220" algn="l"/>
                <a:tab pos="5062855" algn="l"/>
              </a:tabLst>
            </a:pPr>
            <a:r>
              <a:rPr spc="15" dirty="0"/>
              <a:t>c</a:t>
            </a:r>
            <a:r>
              <a:rPr spc="-10" dirty="0"/>
              <a:t>o</a:t>
            </a:r>
            <a:r>
              <a:rPr spc="-5" dirty="0"/>
              <a:t>nv</a:t>
            </a:r>
            <a:r>
              <a:rPr spc="25" dirty="0"/>
              <a:t>e</a:t>
            </a:r>
            <a:r>
              <a:rPr spc="5" dirty="0"/>
              <a:t>r</a:t>
            </a:r>
            <a:r>
              <a:rPr spc="-5" dirty="0"/>
              <a:t>s</a:t>
            </a:r>
            <a:r>
              <a:rPr spc="20" dirty="0"/>
              <a:t>a</a:t>
            </a:r>
            <a:r>
              <a:rPr spc="40" dirty="0"/>
              <a:t>z</a:t>
            </a:r>
            <a:r>
              <a:rPr spc="30" dirty="0"/>
              <a:t>i</a:t>
            </a:r>
            <a:r>
              <a:rPr spc="-10" dirty="0"/>
              <a:t>o</a:t>
            </a:r>
            <a:r>
              <a:rPr spc="-5" dirty="0"/>
              <a:t>n</a:t>
            </a:r>
            <a:r>
              <a:rPr spc="15" dirty="0"/>
              <a:t>e</a:t>
            </a:r>
            <a:r>
              <a:rPr spc="-215" dirty="0"/>
              <a:t> </a:t>
            </a:r>
            <a:r>
              <a:rPr spc="15" dirty="0"/>
              <a:t>c</a:t>
            </a:r>
            <a:r>
              <a:rPr spc="-10" dirty="0"/>
              <a:t>o</a:t>
            </a:r>
            <a:r>
              <a:rPr spc="10" dirty="0"/>
              <a:t>n</a:t>
            </a:r>
            <a:r>
              <a:rPr spc="15" dirty="0"/>
              <a:t> </a:t>
            </a:r>
            <a:r>
              <a:rPr spc="20" dirty="0"/>
              <a:t>mad</a:t>
            </a:r>
            <a:r>
              <a:rPr spc="5" dirty="0"/>
              <a:t>r</a:t>
            </a:r>
            <a:r>
              <a:rPr spc="30" dirty="0"/>
              <a:t>e</a:t>
            </a:r>
            <a:r>
              <a:rPr spc="-25" dirty="0"/>
              <a:t>l</a:t>
            </a:r>
            <a:r>
              <a:rPr spc="35" dirty="0"/>
              <a:t>i</a:t>
            </a:r>
            <a:r>
              <a:rPr dirty="0"/>
              <a:t>n</a:t>
            </a:r>
            <a:r>
              <a:rPr spc="-15" dirty="0"/>
              <a:t>g</a:t>
            </a:r>
            <a:r>
              <a:rPr spc="10" dirty="0"/>
              <a:t>ua</a:t>
            </a:r>
          </a:p>
          <a:p>
            <a:pPr marL="5062220" indent="-228600">
              <a:lnSpc>
                <a:spcPct val="100000"/>
              </a:lnSpc>
              <a:spcBef>
                <a:spcPts val="1280"/>
              </a:spcBef>
              <a:buFont typeface="Arial MT"/>
              <a:buChar char="•"/>
              <a:tabLst>
                <a:tab pos="5062220" algn="l"/>
                <a:tab pos="5062855" algn="l"/>
              </a:tabLst>
            </a:pPr>
            <a:r>
              <a:rPr spc="10" dirty="0"/>
              <a:t>certificazioni</a:t>
            </a:r>
            <a:r>
              <a:rPr spc="-170" dirty="0"/>
              <a:t> </a:t>
            </a:r>
            <a:r>
              <a:rPr spc="10" dirty="0"/>
              <a:t>linguistiche</a:t>
            </a:r>
            <a:r>
              <a:rPr spc="-195" dirty="0"/>
              <a:t> </a:t>
            </a:r>
            <a:r>
              <a:rPr spc="10" dirty="0"/>
              <a:t>Cambridge</a:t>
            </a:r>
            <a:r>
              <a:rPr spc="-140" dirty="0"/>
              <a:t> </a:t>
            </a:r>
            <a:r>
              <a:rPr spc="5" dirty="0"/>
              <a:t>B1</a:t>
            </a:r>
            <a:r>
              <a:rPr lang="it-IT" spc="5" dirty="0"/>
              <a:t>-B2</a:t>
            </a:r>
            <a:endParaRPr spc="5" dirty="0"/>
          </a:p>
          <a:p>
            <a:pPr marL="5062220" indent="-228600">
              <a:lnSpc>
                <a:spcPct val="100000"/>
              </a:lnSpc>
              <a:spcBef>
                <a:spcPts val="1205"/>
              </a:spcBef>
              <a:buFont typeface="Arial MT"/>
              <a:buChar char="•"/>
              <a:tabLst>
                <a:tab pos="5062220" algn="l"/>
                <a:tab pos="5062855" algn="l"/>
              </a:tabLst>
            </a:pPr>
            <a:r>
              <a:rPr lang="it-IT" spc="5" dirty="0"/>
              <a:t>CLIL</a:t>
            </a:r>
            <a:endParaRPr spc="5" dirty="0"/>
          </a:p>
        </p:txBody>
      </p:sp>
      <p:sp>
        <p:nvSpPr>
          <p:cNvPr id="6" name="object 6"/>
          <p:cNvSpPr/>
          <p:nvPr/>
        </p:nvSpPr>
        <p:spPr>
          <a:xfrm>
            <a:off x="5719826" y="6138862"/>
            <a:ext cx="5676900" cy="0"/>
          </a:xfrm>
          <a:custGeom>
            <a:avLst/>
            <a:gdLst/>
            <a:ahLst/>
            <a:cxnLst/>
            <a:rect l="l" t="t" r="r" b="b"/>
            <a:pathLst>
              <a:path w="5676900">
                <a:moveTo>
                  <a:pt x="0" y="0"/>
                </a:moveTo>
                <a:lnTo>
                  <a:pt x="56769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700" y="4043298"/>
            <a:ext cx="2764155" cy="185293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0"/>
              </a:spcBef>
            </a:pPr>
            <a:r>
              <a:rPr sz="3950" i="1" spc="40" dirty="0">
                <a:solidFill>
                  <a:srgbClr val="00AF50"/>
                </a:solidFill>
                <a:latin typeface="Comic Sans MS"/>
                <a:cs typeface="Comic Sans MS"/>
              </a:rPr>
              <a:t>P</a:t>
            </a:r>
            <a:r>
              <a:rPr sz="3950" i="1" spc="-10" dirty="0">
                <a:solidFill>
                  <a:srgbClr val="00AF50"/>
                </a:solidFill>
                <a:latin typeface="Comic Sans MS"/>
                <a:cs typeface="Comic Sans MS"/>
              </a:rPr>
              <a:t>RO</a:t>
            </a:r>
            <a:r>
              <a:rPr sz="3950" i="1" spc="20" dirty="0">
                <a:solidFill>
                  <a:srgbClr val="00AF50"/>
                </a:solidFill>
                <a:latin typeface="Comic Sans MS"/>
                <a:cs typeface="Comic Sans MS"/>
              </a:rPr>
              <a:t>G</a:t>
            </a:r>
            <a:r>
              <a:rPr sz="3950" i="1" dirty="0">
                <a:solidFill>
                  <a:srgbClr val="00AF50"/>
                </a:solidFill>
                <a:latin typeface="Comic Sans MS"/>
                <a:cs typeface="Comic Sans MS"/>
              </a:rPr>
              <a:t>E</a:t>
            </a:r>
            <a:r>
              <a:rPr sz="3950" i="1" spc="20" dirty="0">
                <a:solidFill>
                  <a:srgbClr val="00AF50"/>
                </a:solidFill>
                <a:latin typeface="Comic Sans MS"/>
                <a:cs typeface="Comic Sans MS"/>
              </a:rPr>
              <a:t>T</a:t>
            </a:r>
            <a:r>
              <a:rPr sz="3950" i="1" spc="80" dirty="0">
                <a:solidFill>
                  <a:srgbClr val="00AF50"/>
                </a:solidFill>
                <a:latin typeface="Comic Sans MS"/>
                <a:cs typeface="Comic Sans MS"/>
              </a:rPr>
              <a:t>T</a:t>
            </a:r>
            <a:r>
              <a:rPr sz="3950" i="1" spc="10" dirty="0">
                <a:solidFill>
                  <a:srgbClr val="00AF50"/>
                </a:solidFill>
                <a:latin typeface="Comic Sans MS"/>
                <a:cs typeface="Comic Sans MS"/>
              </a:rPr>
              <a:t>O  </a:t>
            </a:r>
            <a:r>
              <a:rPr sz="3950" i="1" spc="5" dirty="0">
                <a:solidFill>
                  <a:srgbClr val="00AF50"/>
                </a:solidFill>
                <a:latin typeface="Comic Sans MS"/>
                <a:cs typeface="Comic Sans MS"/>
              </a:rPr>
              <a:t>NORDIC- </a:t>
            </a:r>
            <a:r>
              <a:rPr sz="3950" i="1" spc="10" dirty="0">
                <a:solidFill>
                  <a:srgbClr val="00AF50"/>
                </a:solidFill>
                <a:latin typeface="Comic Sans MS"/>
                <a:cs typeface="Comic Sans MS"/>
              </a:rPr>
              <a:t> WALKING</a:t>
            </a:r>
            <a:endParaRPr sz="395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100" y="714375"/>
            <a:ext cx="10591800" cy="30861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881626" y="4119626"/>
            <a:ext cx="10160" cy="2019935"/>
          </a:xfrm>
          <a:custGeom>
            <a:avLst/>
            <a:gdLst/>
            <a:ahLst/>
            <a:cxnLst/>
            <a:rect l="l" t="t" r="r" b="b"/>
            <a:pathLst>
              <a:path w="10160" h="2019935">
                <a:moveTo>
                  <a:pt x="0" y="2019452"/>
                </a:moveTo>
                <a:lnTo>
                  <a:pt x="977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47054" y="4092765"/>
            <a:ext cx="5760085" cy="18478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76200">
              <a:lnSpc>
                <a:spcPct val="119700"/>
              </a:lnSpc>
              <a:spcBef>
                <a:spcPts val="75"/>
              </a:spcBef>
            </a:pPr>
            <a:r>
              <a:rPr sz="2000" spc="15" dirty="0">
                <a:solidFill>
                  <a:srgbClr val="7E7E7E"/>
                </a:solidFill>
                <a:latin typeface="Comic Sans MS"/>
                <a:cs typeface="Comic Sans MS"/>
              </a:rPr>
              <a:t>La </a:t>
            </a:r>
            <a:r>
              <a:rPr sz="2000" spc="10" dirty="0">
                <a:solidFill>
                  <a:srgbClr val="7E7E7E"/>
                </a:solidFill>
                <a:latin typeface="Comic Sans MS"/>
                <a:cs typeface="Comic Sans MS"/>
              </a:rPr>
              <a:t>sede </a:t>
            </a:r>
            <a:r>
              <a:rPr sz="2000" spc="-10" dirty="0">
                <a:solidFill>
                  <a:srgbClr val="7E7E7E"/>
                </a:solidFill>
                <a:latin typeface="Comic Sans MS"/>
                <a:cs typeface="Comic Sans MS"/>
              </a:rPr>
              <a:t>principale </a:t>
            </a:r>
            <a:r>
              <a:rPr sz="2000" spc="15" dirty="0">
                <a:solidFill>
                  <a:srgbClr val="7E7E7E"/>
                </a:solidFill>
                <a:latin typeface="Comic Sans MS"/>
                <a:cs typeface="Comic Sans MS"/>
              </a:rPr>
              <a:t>è </a:t>
            </a:r>
            <a:r>
              <a:rPr sz="2000" spc="-10" dirty="0">
                <a:solidFill>
                  <a:srgbClr val="7E7E7E"/>
                </a:solidFill>
                <a:latin typeface="Comic Sans MS"/>
                <a:cs typeface="Comic Sans MS"/>
              </a:rPr>
              <a:t>vicina </a:t>
            </a:r>
            <a:r>
              <a:rPr sz="2000" spc="15" dirty="0">
                <a:solidFill>
                  <a:srgbClr val="7E7E7E"/>
                </a:solidFill>
                <a:latin typeface="Comic Sans MS"/>
                <a:cs typeface="Comic Sans MS"/>
              </a:rPr>
              <a:t>al </a:t>
            </a:r>
            <a:r>
              <a:rPr sz="2000" spc="-5" dirty="0">
                <a:solidFill>
                  <a:srgbClr val="7E7E7E"/>
                </a:solidFill>
                <a:latin typeface="Comic Sans MS"/>
                <a:cs typeface="Comic Sans MS"/>
              </a:rPr>
              <a:t>Monte </a:t>
            </a:r>
            <a:r>
              <a:rPr sz="2000" spc="5" dirty="0">
                <a:solidFill>
                  <a:srgbClr val="7E7E7E"/>
                </a:solidFill>
                <a:latin typeface="Comic Sans MS"/>
                <a:cs typeface="Comic Sans MS"/>
              </a:rPr>
              <a:t>Maddalena; </a:t>
            </a:r>
            <a:r>
              <a:rPr sz="2000" spc="1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7E7E7E"/>
                </a:solidFill>
                <a:latin typeface="Comic Sans MS"/>
                <a:cs typeface="Comic Sans MS"/>
              </a:rPr>
              <a:t>la</a:t>
            </a:r>
            <a:r>
              <a:rPr sz="2000" spc="2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000" spc="10" dirty="0">
                <a:solidFill>
                  <a:srgbClr val="7E7E7E"/>
                </a:solidFill>
                <a:latin typeface="Comic Sans MS"/>
                <a:cs typeface="Comic Sans MS"/>
              </a:rPr>
              <a:t>sede</a:t>
            </a:r>
            <a:r>
              <a:rPr sz="2000" spc="-4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000" spc="10" dirty="0">
                <a:solidFill>
                  <a:srgbClr val="7E7E7E"/>
                </a:solidFill>
                <a:latin typeface="Comic Sans MS"/>
                <a:cs typeface="Comic Sans MS"/>
              </a:rPr>
              <a:t>di</a:t>
            </a:r>
            <a:r>
              <a:rPr sz="2000" spc="-3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7E7E7E"/>
                </a:solidFill>
                <a:latin typeface="Comic Sans MS"/>
                <a:cs typeface="Comic Sans MS"/>
              </a:rPr>
              <a:t>Mompiano</a:t>
            </a:r>
            <a:r>
              <a:rPr sz="2000" spc="7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7E7E7E"/>
                </a:solidFill>
                <a:latin typeface="Comic Sans MS"/>
                <a:cs typeface="Comic Sans MS"/>
              </a:rPr>
              <a:t>alla</a:t>
            </a:r>
            <a:r>
              <a:rPr sz="2000" spc="2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7E7E7E"/>
                </a:solidFill>
                <a:latin typeface="Comic Sans MS"/>
                <a:cs typeface="Comic Sans MS"/>
              </a:rPr>
              <a:t>valle</a:t>
            </a:r>
            <a:r>
              <a:rPr sz="2000" spc="3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000" spc="10" dirty="0">
                <a:solidFill>
                  <a:srgbClr val="7E7E7E"/>
                </a:solidFill>
                <a:latin typeface="Comic Sans MS"/>
                <a:cs typeface="Comic Sans MS"/>
              </a:rPr>
              <a:t>di</a:t>
            </a:r>
            <a:r>
              <a:rPr sz="2000" spc="-3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000" spc="-5" dirty="0">
                <a:solidFill>
                  <a:srgbClr val="7E7E7E"/>
                </a:solidFill>
                <a:latin typeface="Comic Sans MS"/>
                <a:cs typeface="Comic Sans MS"/>
              </a:rPr>
              <a:t>Mompiano</a:t>
            </a:r>
            <a:r>
              <a:rPr sz="2000" spc="5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000" spc="25" dirty="0">
                <a:solidFill>
                  <a:srgbClr val="7E7E7E"/>
                </a:solidFill>
                <a:latin typeface="Comic Sans MS"/>
                <a:cs typeface="Comic Sans MS"/>
              </a:rPr>
              <a:t>che </a:t>
            </a:r>
            <a:r>
              <a:rPr sz="2000" spc="3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000" spc="20" dirty="0">
                <a:solidFill>
                  <a:srgbClr val="7E7E7E"/>
                </a:solidFill>
                <a:latin typeface="Comic Sans MS"/>
                <a:cs typeface="Comic Sans MS"/>
              </a:rPr>
              <a:t>fa </a:t>
            </a:r>
            <a:r>
              <a:rPr sz="2000" spc="10" dirty="0">
                <a:solidFill>
                  <a:srgbClr val="7E7E7E"/>
                </a:solidFill>
                <a:latin typeface="Comic Sans MS"/>
                <a:cs typeface="Comic Sans MS"/>
              </a:rPr>
              <a:t>parte </a:t>
            </a:r>
            <a:r>
              <a:rPr sz="2000" spc="15" dirty="0">
                <a:solidFill>
                  <a:srgbClr val="7E7E7E"/>
                </a:solidFill>
                <a:latin typeface="Comic Sans MS"/>
                <a:cs typeface="Comic Sans MS"/>
              </a:rPr>
              <a:t>del </a:t>
            </a:r>
            <a:r>
              <a:rPr sz="2000" spc="10" dirty="0">
                <a:solidFill>
                  <a:srgbClr val="7E7E7E"/>
                </a:solidFill>
                <a:latin typeface="Comic Sans MS"/>
                <a:cs typeface="Comic Sans MS"/>
              </a:rPr>
              <a:t>Parco </a:t>
            </a:r>
            <a:r>
              <a:rPr sz="2000" dirty="0">
                <a:solidFill>
                  <a:srgbClr val="7E7E7E"/>
                </a:solidFill>
                <a:latin typeface="Comic Sans MS"/>
                <a:cs typeface="Comic Sans MS"/>
              </a:rPr>
              <a:t>delle </a:t>
            </a:r>
            <a:r>
              <a:rPr sz="2000" spc="-10" dirty="0">
                <a:solidFill>
                  <a:srgbClr val="7E7E7E"/>
                </a:solidFill>
                <a:latin typeface="Comic Sans MS"/>
                <a:cs typeface="Comic Sans MS"/>
              </a:rPr>
              <a:t>colline </a:t>
            </a:r>
            <a:r>
              <a:rPr sz="2000" spc="10" dirty="0">
                <a:solidFill>
                  <a:srgbClr val="7E7E7E"/>
                </a:solidFill>
                <a:latin typeface="Comic Sans MS"/>
                <a:cs typeface="Comic Sans MS"/>
              </a:rPr>
              <a:t>di </a:t>
            </a:r>
            <a:r>
              <a:rPr sz="2000" spc="5" dirty="0">
                <a:solidFill>
                  <a:srgbClr val="7E7E7E"/>
                </a:solidFill>
                <a:latin typeface="Comic Sans MS"/>
                <a:cs typeface="Comic Sans MS"/>
              </a:rPr>
              <a:t>Brescia; </a:t>
            </a:r>
            <a:r>
              <a:rPr sz="2000" spc="20" dirty="0">
                <a:solidFill>
                  <a:srgbClr val="7E7E7E"/>
                </a:solidFill>
                <a:latin typeface="Comic Sans MS"/>
                <a:cs typeface="Comic Sans MS"/>
              </a:rPr>
              <a:t>tutte </a:t>
            </a:r>
            <a:r>
              <a:rPr sz="2000" spc="-58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000" spc="10" dirty="0">
                <a:solidFill>
                  <a:srgbClr val="7E7E7E"/>
                </a:solidFill>
                <a:latin typeface="Comic Sans MS"/>
                <a:cs typeface="Comic Sans MS"/>
              </a:rPr>
              <a:t>zone</a:t>
            </a:r>
            <a:r>
              <a:rPr sz="2000" spc="-6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000" spc="10" dirty="0">
                <a:solidFill>
                  <a:srgbClr val="7E7E7E"/>
                </a:solidFill>
                <a:latin typeface="Comic Sans MS"/>
                <a:cs typeface="Comic Sans MS"/>
              </a:rPr>
              <a:t>di</a:t>
            </a:r>
            <a:r>
              <a:rPr sz="2000" spc="-3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7E7E7E"/>
                </a:solidFill>
                <a:latin typeface="Comic Sans MS"/>
                <a:cs typeface="Comic Sans MS"/>
              </a:rPr>
              <a:t>particolare</a:t>
            </a:r>
            <a:r>
              <a:rPr sz="2000" spc="-5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000" spc="5" dirty="0">
                <a:solidFill>
                  <a:srgbClr val="7E7E7E"/>
                </a:solidFill>
                <a:latin typeface="Comic Sans MS"/>
                <a:cs typeface="Comic Sans MS"/>
              </a:rPr>
              <a:t>interesse</a:t>
            </a:r>
            <a:r>
              <a:rPr sz="2000" spc="-6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000" spc="5" dirty="0">
                <a:solidFill>
                  <a:srgbClr val="7E7E7E"/>
                </a:solidFill>
                <a:latin typeface="Comic Sans MS"/>
                <a:cs typeface="Comic Sans MS"/>
              </a:rPr>
              <a:t>per </a:t>
            </a:r>
            <a:r>
              <a:rPr sz="2000" spc="-10" dirty="0">
                <a:solidFill>
                  <a:srgbClr val="7E7E7E"/>
                </a:solidFill>
                <a:latin typeface="Comic Sans MS"/>
                <a:cs typeface="Comic Sans MS"/>
              </a:rPr>
              <a:t>le</a:t>
            </a:r>
            <a:r>
              <a:rPr sz="2000" spc="4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000" spc="5" dirty="0">
                <a:solidFill>
                  <a:srgbClr val="7E7E7E"/>
                </a:solidFill>
                <a:latin typeface="Comic Sans MS"/>
                <a:cs typeface="Comic Sans MS"/>
              </a:rPr>
              <a:t>escursioni</a:t>
            </a:r>
            <a:r>
              <a:rPr sz="2000" spc="-5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000" spc="10" dirty="0">
                <a:solidFill>
                  <a:srgbClr val="7E7E7E"/>
                </a:solidFill>
                <a:latin typeface="Comic Sans MS"/>
                <a:cs typeface="Comic Sans MS"/>
              </a:rPr>
              <a:t>di </a:t>
            </a:r>
            <a:r>
              <a:rPr sz="2000" spc="-58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000" dirty="0">
                <a:solidFill>
                  <a:srgbClr val="7E7E7E"/>
                </a:solidFill>
                <a:latin typeface="Comic Sans MS"/>
                <a:cs typeface="Comic Sans MS"/>
              </a:rPr>
              <a:t>nordic</a:t>
            </a:r>
            <a:r>
              <a:rPr sz="2000" spc="1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000" spc="5" dirty="0">
                <a:solidFill>
                  <a:srgbClr val="7E7E7E"/>
                </a:solidFill>
                <a:latin typeface="Comic Sans MS"/>
                <a:cs typeface="Comic Sans MS"/>
              </a:rPr>
              <a:t>walking</a:t>
            </a:r>
            <a:r>
              <a:rPr sz="2000" spc="-9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000" spc="15" dirty="0">
                <a:solidFill>
                  <a:srgbClr val="7E7E7E"/>
                </a:solidFill>
                <a:latin typeface="Comic Sans MS"/>
                <a:cs typeface="Comic Sans MS"/>
              </a:rPr>
              <a:t>durante</a:t>
            </a:r>
            <a:r>
              <a:rPr sz="2000" spc="-13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000" spc="-10" dirty="0">
                <a:solidFill>
                  <a:srgbClr val="7E7E7E"/>
                </a:solidFill>
                <a:latin typeface="Comic Sans MS"/>
                <a:cs typeface="Comic Sans MS"/>
              </a:rPr>
              <a:t>le</a:t>
            </a:r>
            <a:r>
              <a:rPr sz="2000" spc="1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000" spc="5" dirty="0">
                <a:solidFill>
                  <a:srgbClr val="7E7E7E"/>
                </a:solidFill>
                <a:latin typeface="Comic Sans MS"/>
                <a:cs typeface="Comic Sans MS"/>
              </a:rPr>
              <a:t>ore</a:t>
            </a:r>
            <a:r>
              <a:rPr sz="2000" spc="-6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000" spc="10" dirty="0">
                <a:solidFill>
                  <a:srgbClr val="7E7E7E"/>
                </a:solidFill>
                <a:latin typeface="Comic Sans MS"/>
                <a:cs typeface="Comic Sans MS"/>
              </a:rPr>
              <a:t>di</a:t>
            </a:r>
            <a:r>
              <a:rPr sz="2000" spc="3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2000" spc="5" dirty="0">
                <a:solidFill>
                  <a:srgbClr val="7E7E7E"/>
                </a:solidFill>
                <a:latin typeface="Comic Sans MS"/>
                <a:cs typeface="Comic Sans MS"/>
              </a:rPr>
              <a:t>motoria.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36001" y="807085"/>
            <a:ext cx="208978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10" dirty="0">
                <a:solidFill>
                  <a:srgbClr val="FF0000"/>
                </a:solidFill>
              </a:rPr>
              <a:t>DOVE</a:t>
            </a:r>
            <a:r>
              <a:rPr sz="2400" spc="45" dirty="0">
                <a:solidFill>
                  <a:srgbClr val="FF0000"/>
                </a:solidFill>
              </a:rPr>
              <a:t> </a:t>
            </a:r>
            <a:r>
              <a:rPr sz="2400" spc="-25" dirty="0">
                <a:solidFill>
                  <a:srgbClr val="FF0000"/>
                </a:solidFill>
              </a:rPr>
              <a:t>SIAMO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8"/>
            <a:ext cx="7315199" cy="685787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120126" y="728726"/>
            <a:ext cx="1638300" cy="0"/>
          </a:xfrm>
          <a:custGeom>
            <a:avLst/>
            <a:gdLst/>
            <a:ahLst/>
            <a:cxnLst/>
            <a:rect l="l" t="t" r="r" b="b"/>
            <a:pathLst>
              <a:path w="1638300">
                <a:moveTo>
                  <a:pt x="0" y="0"/>
                </a:moveTo>
                <a:lnTo>
                  <a:pt x="1638300" y="0"/>
                </a:lnTo>
              </a:path>
            </a:pathLst>
          </a:custGeom>
          <a:ln w="444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76565" y="1324800"/>
            <a:ext cx="3307715" cy="49509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1300" marR="147320" indent="-229235">
              <a:lnSpc>
                <a:spcPct val="113300"/>
              </a:lnSpc>
              <a:spcBef>
                <a:spcPts val="13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1850" i="1" spc="15" dirty="0">
                <a:solidFill>
                  <a:srgbClr val="7E7E7E"/>
                </a:solidFill>
                <a:latin typeface="Comic Sans MS"/>
                <a:cs typeface="Comic Sans MS"/>
              </a:rPr>
              <a:t>SEDE</a:t>
            </a:r>
            <a:r>
              <a:rPr sz="1850" i="1" spc="4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i="1" spc="20" dirty="0">
                <a:solidFill>
                  <a:srgbClr val="7E7E7E"/>
                </a:solidFill>
                <a:latin typeface="Comic Sans MS"/>
                <a:cs typeface="Comic Sans MS"/>
              </a:rPr>
              <a:t>CENTRALE</a:t>
            </a:r>
            <a:r>
              <a:rPr sz="1850" i="1" spc="5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i="1" spc="30" dirty="0">
                <a:solidFill>
                  <a:srgbClr val="7E7E7E"/>
                </a:solidFill>
                <a:latin typeface="Comic Sans MS"/>
                <a:cs typeface="Comic Sans MS"/>
              </a:rPr>
              <a:t>IN </a:t>
            </a:r>
            <a:r>
              <a:rPr sz="1850" i="1" spc="15" dirty="0">
                <a:solidFill>
                  <a:srgbClr val="7E7E7E"/>
                </a:solidFill>
                <a:latin typeface="Comic Sans MS"/>
                <a:cs typeface="Comic Sans MS"/>
              </a:rPr>
              <a:t>VIA </a:t>
            </a:r>
            <a:r>
              <a:rPr sz="1850" i="1" spc="-53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i="1" spc="15" dirty="0">
                <a:solidFill>
                  <a:srgbClr val="7E7E7E"/>
                </a:solidFill>
                <a:latin typeface="Comic Sans MS"/>
                <a:cs typeface="Comic Sans MS"/>
              </a:rPr>
              <a:t>COMBONI</a:t>
            </a:r>
            <a:r>
              <a:rPr sz="1850" i="1" spc="7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i="1" spc="15" dirty="0">
                <a:solidFill>
                  <a:srgbClr val="7E7E7E"/>
                </a:solidFill>
                <a:latin typeface="Comic Sans MS"/>
                <a:cs typeface="Comic Sans MS"/>
              </a:rPr>
              <a:t>VICINO</a:t>
            </a:r>
            <a:r>
              <a:rPr sz="1850" i="1" spc="12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i="1" spc="20" dirty="0">
                <a:solidFill>
                  <a:srgbClr val="7E7E7E"/>
                </a:solidFill>
                <a:latin typeface="Comic Sans MS"/>
                <a:cs typeface="Comic Sans MS"/>
              </a:rPr>
              <a:t>A </a:t>
            </a:r>
            <a:r>
              <a:rPr sz="1850" i="1" spc="2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i="1" spc="10" dirty="0">
                <a:solidFill>
                  <a:srgbClr val="7E7E7E"/>
                </a:solidFill>
                <a:latin typeface="Comic Sans MS"/>
                <a:cs typeface="Comic Sans MS"/>
              </a:rPr>
              <a:t>VIALE</a:t>
            </a:r>
            <a:r>
              <a:rPr sz="1850" i="1" spc="5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i="1" spc="20" dirty="0">
                <a:solidFill>
                  <a:srgbClr val="7E7E7E"/>
                </a:solidFill>
                <a:latin typeface="Comic Sans MS"/>
                <a:cs typeface="Comic Sans MS"/>
              </a:rPr>
              <a:t>VENEZIA</a:t>
            </a:r>
            <a:r>
              <a:rPr sz="1850" i="1" spc="8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i="1" spc="10" dirty="0">
                <a:solidFill>
                  <a:srgbClr val="7E7E7E"/>
                </a:solidFill>
                <a:latin typeface="Comic Sans MS"/>
                <a:cs typeface="Comic Sans MS"/>
              </a:rPr>
              <a:t>DOVE </a:t>
            </a:r>
            <a:r>
              <a:rPr sz="1850" i="1" spc="1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i="1" spc="10" dirty="0">
                <a:solidFill>
                  <a:srgbClr val="7E7E7E"/>
                </a:solidFill>
                <a:latin typeface="Comic Sans MS"/>
                <a:cs typeface="Comic Sans MS"/>
              </a:rPr>
              <a:t>PARTE</a:t>
            </a:r>
            <a:r>
              <a:rPr sz="1850" i="1" spc="7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i="1" spc="20" dirty="0">
                <a:solidFill>
                  <a:srgbClr val="7E7E7E"/>
                </a:solidFill>
                <a:latin typeface="Comic Sans MS"/>
                <a:cs typeface="Comic Sans MS"/>
              </a:rPr>
              <a:t>LA </a:t>
            </a:r>
            <a:r>
              <a:rPr sz="1850" i="1" spc="2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i="1" spc="10" dirty="0">
                <a:solidFill>
                  <a:srgbClr val="7E7E7E"/>
                </a:solidFill>
                <a:latin typeface="Comic Sans MS"/>
                <a:cs typeface="Comic Sans MS"/>
              </a:rPr>
              <a:t>MANIFESTAZIONE</a:t>
            </a:r>
            <a:endParaRPr sz="1850" dirty="0">
              <a:latin typeface="Comic Sans MS"/>
              <a:cs typeface="Comic Sans MS"/>
            </a:endParaRPr>
          </a:p>
          <a:p>
            <a:pPr marL="241300">
              <a:lnSpc>
                <a:spcPct val="100000"/>
              </a:lnSpc>
              <a:spcBef>
                <a:spcPts val="254"/>
              </a:spcBef>
            </a:pPr>
            <a:r>
              <a:rPr sz="1850" i="1" spc="15" dirty="0">
                <a:solidFill>
                  <a:srgbClr val="7E7E7E"/>
                </a:solidFill>
                <a:latin typeface="Comic Sans MS"/>
                <a:cs typeface="Comic Sans MS"/>
              </a:rPr>
              <a:t>«MILLE</a:t>
            </a:r>
            <a:r>
              <a:rPr sz="1850" i="1" spc="4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i="1" spc="20" dirty="0">
                <a:solidFill>
                  <a:srgbClr val="7E7E7E"/>
                </a:solidFill>
                <a:latin typeface="Comic Sans MS"/>
                <a:cs typeface="Comic Sans MS"/>
              </a:rPr>
              <a:t>MIGLIA»</a:t>
            </a:r>
            <a:endParaRPr sz="1850" dirty="0">
              <a:latin typeface="Comic Sans MS"/>
              <a:cs typeface="Comic Sans MS"/>
            </a:endParaRPr>
          </a:p>
          <a:p>
            <a:pPr marL="241300" marR="5080" indent="66040">
              <a:lnSpc>
                <a:spcPct val="113399"/>
              </a:lnSpc>
              <a:spcBef>
                <a:spcPts val="35"/>
              </a:spcBef>
            </a:pPr>
            <a:r>
              <a:rPr sz="1850" i="1" spc="20" dirty="0">
                <a:solidFill>
                  <a:srgbClr val="7E7E7E"/>
                </a:solidFill>
                <a:latin typeface="Comic Sans MS"/>
                <a:cs typeface="Comic Sans MS"/>
              </a:rPr>
              <a:t>RAGGIUNGIBILE</a:t>
            </a:r>
            <a:r>
              <a:rPr sz="1850" i="1" spc="15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i="1" spc="10" dirty="0">
                <a:solidFill>
                  <a:srgbClr val="7E7E7E"/>
                </a:solidFill>
                <a:latin typeface="Comic Sans MS"/>
                <a:cs typeface="Comic Sans MS"/>
              </a:rPr>
              <a:t>CON </a:t>
            </a:r>
            <a:r>
              <a:rPr sz="1850" i="1" spc="1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i="1" dirty="0">
                <a:solidFill>
                  <a:srgbClr val="7E7E7E"/>
                </a:solidFill>
                <a:latin typeface="Comic Sans MS"/>
                <a:cs typeface="Comic Sans MS"/>
              </a:rPr>
              <a:t>AUTOBUS,</a:t>
            </a:r>
            <a:r>
              <a:rPr sz="1850" i="1" spc="18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i="1" spc="5" dirty="0">
                <a:solidFill>
                  <a:srgbClr val="7E7E7E"/>
                </a:solidFill>
                <a:latin typeface="Comic Sans MS"/>
                <a:cs typeface="Comic Sans MS"/>
              </a:rPr>
              <a:t>ANCHE</a:t>
            </a:r>
            <a:r>
              <a:rPr sz="1850" i="1" spc="14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i="1" spc="15" dirty="0">
                <a:solidFill>
                  <a:srgbClr val="7E7E7E"/>
                </a:solidFill>
                <a:latin typeface="Comic Sans MS"/>
                <a:cs typeface="Comic Sans MS"/>
              </a:rPr>
              <a:t>DALLA </a:t>
            </a:r>
            <a:r>
              <a:rPr sz="1850" i="1" spc="-53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i="1" spc="5" dirty="0">
                <a:solidFill>
                  <a:srgbClr val="7E7E7E"/>
                </a:solidFill>
                <a:latin typeface="Comic Sans MS"/>
                <a:cs typeface="Comic Sans MS"/>
              </a:rPr>
              <a:t>STAZIONE</a:t>
            </a:r>
            <a:endParaRPr sz="1850" dirty="0">
              <a:latin typeface="Comic Sans MS"/>
              <a:cs typeface="Comic Sans MS"/>
            </a:endParaRPr>
          </a:p>
          <a:p>
            <a:pPr marL="241300" marR="539115" indent="-229235">
              <a:lnSpc>
                <a:spcPct val="114999"/>
              </a:lnSpc>
              <a:spcBef>
                <a:spcPts val="90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lang="it-IT" sz="1850" i="1" dirty="0">
                <a:solidFill>
                  <a:srgbClr val="7E7E7E"/>
                </a:solidFill>
                <a:latin typeface="Comic Sans MS"/>
                <a:cs typeface="Comic Sans MS"/>
              </a:rPr>
              <a:t>SEDE</a:t>
            </a:r>
            <a:r>
              <a:rPr sz="1850" i="1" spc="27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i="1" spc="25" dirty="0">
                <a:solidFill>
                  <a:srgbClr val="7E7E7E"/>
                </a:solidFill>
                <a:latin typeface="Comic Sans MS"/>
                <a:cs typeface="Comic Sans MS"/>
              </a:rPr>
              <a:t>IN</a:t>
            </a:r>
            <a:r>
              <a:rPr sz="1850" i="1" spc="-4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i="1" spc="15" dirty="0">
                <a:solidFill>
                  <a:srgbClr val="7E7E7E"/>
                </a:solidFill>
                <a:latin typeface="Comic Sans MS"/>
                <a:cs typeface="Comic Sans MS"/>
              </a:rPr>
              <a:t>VIA </a:t>
            </a:r>
            <a:r>
              <a:rPr sz="1850" i="1" spc="-54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i="1" spc="5" dirty="0">
                <a:solidFill>
                  <a:srgbClr val="7E7E7E"/>
                </a:solidFill>
                <a:latin typeface="Comic Sans MS"/>
                <a:cs typeface="Comic Sans MS"/>
              </a:rPr>
              <a:t>VALOTTI</a:t>
            </a:r>
            <a:endParaRPr sz="1850" dirty="0">
              <a:latin typeface="Comic Sans MS"/>
              <a:cs typeface="Comic Sans MS"/>
            </a:endParaRPr>
          </a:p>
          <a:p>
            <a:pPr marL="307975" algn="just">
              <a:lnSpc>
                <a:spcPct val="100000"/>
              </a:lnSpc>
              <a:spcBef>
                <a:spcPts val="259"/>
              </a:spcBef>
            </a:pPr>
            <a:r>
              <a:rPr sz="1850" i="1" spc="10" dirty="0">
                <a:solidFill>
                  <a:srgbClr val="7E7E7E"/>
                </a:solidFill>
                <a:latin typeface="Comic Sans MS"/>
                <a:cs typeface="Comic Sans MS"/>
              </a:rPr>
              <a:t>ZONA</a:t>
            </a:r>
            <a:r>
              <a:rPr sz="1850" i="1" spc="6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i="1" spc="15" dirty="0">
                <a:solidFill>
                  <a:srgbClr val="7E7E7E"/>
                </a:solidFill>
                <a:latin typeface="Comic Sans MS"/>
                <a:cs typeface="Comic Sans MS"/>
              </a:rPr>
              <a:t>MOMPIANO</a:t>
            </a:r>
            <a:endParaRPr sz="1850" dirty="0">
              <a:latin typeface="Comic Sans MS"/>
              <a:cs typeface="Comic Sans MS"/>
            </a:endParaRPr>
          </a:p>
          <a:p>
            <a:pPr marL="241300" marR="341630" algn="just">
              <a:lnSpc>
                <a:spcPct val="113300"/>
              </a:lnSpc>
              <a:spcBef>
                <a:spcPts val="35"/>
              </a:spcBef>
            </a:pPr>
            <a:r>
              <a:rPr sz="1850" i="1" spc="15" dirty="0">
                <a:solidFill>
                  <a:srgbClr val="7E7E7E"/>
                </a:solidFill>
                <a:latin typeface="Comic Sans MS"/>
                <a:cs typeface="Comic Sans MS"/>
              </a:rPr>
              <a:t>VICINO ALLO </a:t>
            </a:r>
            <a:r>
              <a:rPr sz="1850" i="1" spc="10" dirty="0">
                <a:solidFill>
                  <a:srgbClr val="7E7E7E"/>
                </a:solidFill>
                <a:latin typeface="Comic Sans MS"/>
                <a:cs typeface="Comic Sans MS"/>
              </a:rPr>
              <a:t>STADIO </a:t>
            </a:r>
            <a:r>
              <a:rPr sz="1850" i="1" spc="-54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i="1" spc="20" dirty="0">
                <a:solidFill>
                  <a:srgbClr val="7E7E7E"/>
                </a:solidFill>
                <a:latin typeface="Comic Sans MS"/>
                <a:cs typeface="Comic Sans MS"/>
              </a:rPr>
              <a:t>RAGGIUNGIBILE </a:t>
            </a:r>
            <a:r>
              <a:rPr sz="1850" i="1" spc="10" dirty="0">
                <a:solidFill>
                  <a:srgbClr val="7E7E7E"/>
                </a:solidFill>
                <a:latin typeface="Comic Sans MS"/>
                <a:cs typeface="Comic Sans MS"/>
              </a:rPr>
              <a:t>CON </a:t>
            </a:r>
            <a:r>
              <a:rPr sz="1850" i="1" spc="1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i="1" spc="5" dirty="0">
                <a:solidFill>
                  <a:srgbClr val="7E7E7E"/>
                </a:solidFill>
                <a:latin typeface="Comic Sans MS"/>
                <a:cs typeface="Comic Sans MS"/>
              </a:rPr>
              <a:t>AUTOBUS</a:t>
            </a:r>
            <a:r>
              <a:rPr sz="1850" i="1" spc="15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i="1" spc="15" dirty="0">
                <a:solidFill>
                  <a:srgbClr val="7E7E7E"/>
                </a:solidFill>
                <a:latin typeface="Comic Sans MS"/>
                <a:cs typeface="Comic Sans MS"/>
              </a:rPr>
              <a:t>E</a:t>
            </a:r>
            <a:r>
              <a:rPr sz="1850" i="1" spc="-1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i="1" spc="25" dirty="0">
                <a:solidFill>
                  <a:srgbClr val="7E7E7E"/>
                </a:solidFill>
                <a:latin typeface="Comic Sans MS"/>
                <a:cs typeface="Comic Sans MS"/>
              </a:rPr>
              <a:t>METRO</a:t>
            </a:r>
            <a:endParaRPr sz="185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3DBAA31-695B-E548-A1C4-18A3E0669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5400"/>
              <a:t>OPEN DAY 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1BD4FF2-2324-904A-B565-C2A4D9605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588" y="1931546"/>
            <a:ext cx="6826859" cy="4158796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dirty="0"/>
              <a:t>Veniteci a trovare nei seguenti giorni: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dirty="0"/>
              <a:t>26 novembre dalle ore 15:00 alle ore 17:00 open day generale on line su piattaforma Microsoft Teams;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dirty="0"/>
              <a:t>12 dicembre dalle ore 17:00 alle ore 19:00 open day  per l’indirizzo professionale Servizi commerciali presso la sede in Via </a:t>
            </a:r>
            <a:r>
              <a:rPr lang="it-IT" dirty="0" err="1"/>
              <a:t>Comboni</a:t>
            </a:r>
            <a:r>
              <a:rPr lang="it-IT" dirty="0"/>
              <a:t>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dirty="0"/>
              <a:t>13 dicembre dalle ore 17:00 alle ore 19:00 open day  per l’indirizzo  professionale Servizi per la Sanità e l’Assistenza sociale presso la sede Valotti;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dirty="0"/>
              <a:t>14 dicembre dalle ore 17:00 alle ore 19:00 open day per l’indirizzo tecnico Amministrazione, Finanza e Marketing presso la sede in Via </a:t>
            </a:r>
            <a:r>
              <a:rPr lang="it-IT" dirty="0" err="1"/>
              <a:t>Comboni</a:t>
            </a:r>
            <a:r>
              <a:rPr lang="it-IT" dirty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dirty="0"/>
              <a:t>Inoltre dal 5 al 22 dicembre sarà possibile prenotare un </a:t>
            </a:r>
            <a:r>
              <a:rPr lang="it-IT" dirty="0" err="1"/>
              <a:t>microstage</a:t>
            </a:r>
            <a:r>
              <a:rPr lang="it-IT" dirty="0"/>
              <a:t> presso la nostra scuola. </a:t>
            </a:r>
          </a:p>
        </p:txBody>
      </p:sp>
      <p:pic>
        <p:nvPicPr>
          <p:cNvPr id="1026" name="Picture 2" descr="Open Day - Comprensivo Beato Angelico">
            <a:extLst>
              <a:ext uri="{FF2B5EF4-FFF2-40B4-BE49-F238E27FC236}">
                <a16:creationId xmlns:a16="http://schemas.microsoft.com/office/drawing/2014/main" id="{8BDB7335-8465-534E-84AE-91C1788E7E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7" r="16517" b="-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249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6772275" cy="685799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45807" y="5836284"/>
            <a:ext cx="4440555" cy="7086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b="1" i="1" spc="20" dirty="0">
                <a:solidFill>
                  <a:srgbClr val="006FC0"/>
                </a:solidFill>
                <a:latin typeface="Cambria"/>
                <a:cs typeface="Cambria"/>
              </a:rPr>
              <a:t>II</a:t>
            </a:r>
            <a:r>
              <a:rPr sz="1700" b="1" i="1" spc="80" dirty="0">
                <a:solidFill>
                  <a:srgbClr val="006FC0"/>
                </a:solidFill>
                <a:latin typeface="Cambria"/>
                <a:cs typeface="Cambria"/>
              </a:rPr>
              <a:t>S</a:t>
            </a:r>
            <a:r>
              <a:rPr sz="1700" b="1" i="1" spc="3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b="1" i="1" spc="-170" dirty="0">
                <a:solidFill>
                  <a:srgbClr val="006FC0"/>
                </a:solidFill>
                <a:latin typeface="Cambria"/>
                <a:cs typeface="Cambria"/>
              </a:rPr>
              <a:t>«</a:t>
            </a:r>
            <a:r>
              <a:rPr sz="1700" b="1" i="1" spc="45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b="1" i="1" spc="-40" dirty="0">
                <a:solidFill>
                  <a:srgbClr val="006FC0"/>
                </a:solidFill>
                <a:latin typeface="Cambria"/>
                <a:cs typeface="Cambria"/>
              </a:rPr>
              <a:t>P</a:t>
            </a:r>
            <a:r>
              <a:rPr sz="1700" b="1" i="1" spc="20" dirty="0">
                <a:solidFill>
                  <a:srgbClr val="006FC0"/>
                </a:solidFill>
                <a:latin typeface="Cambria"/>
                <a:cs typeface="Cambria"/>
              </a:rPr>
              <a:t>I</a:t>
            </a:r>
            <a:r>
              <a:rPr sz="1700" b="1" i="1" spc="165" dirty="0">
                <a:solidFill>
                  <a:srgbClr val="006FC0"/>
                </a:solidFill>
                <a:latin typeface="Cambria"/>
                <a:cs typeface="Cambria"/>
              </a:rPr>
              <a:t>E</a:t>
            </a:r>
            <a:r>
              <a:rPr sz="1700" b="1" i="1" spc="50" dirty="0">
                <a:solidFill>
                  <a:srgbClr val="006FC0"/>
                </a:solidFill>
                <a:latin typeface="Cambria"/>
                <a:cs typeface="Cambria"/>
              </a:rPr>
              <a:t>R</a:t>
            </a:r>
            <a:r>
              <a:rPr sz="1700" b="1" i="1" spc="110" dirty="0">
                <a:solidFill>
                  <a:srgbClr val="006FC0"/>
                </a:solidFill>
                <a:latin typeface="Cambria"/>
                <a:cs typeface="Cambria"/>
              </a:rPr>
              <a:t>O</a:t>
            </a:r>
            <a:r>
              <a:rPr sz="1700" b="1" i="1" spc="-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b="1" i="1" spc="45" dirty="0">
                <a:solidFill>
                  <a:srgbClr val="006FC0"/>
                </a:solidFill>
                <a:latin typeface="Cambria"/>
                <a:cs typeface="Cambria"/>
              </a:rPr>
              <a:t>S</a:t>
            </a:r>
            <a:r>
              <a:rPr sz="1700" b="1" i="1" spc="130" dirty="0">
                <a:solidFill>
                  <a:srgbClr val="006FC0"/>
                </a:solidFill>
                <a:latin typeface="Cambria"/>
                <a:cs typeface="Cambria"/>
              </a:rPr>
              <a:t>R</a:t>
            </a:r>
            <a:r>
              <a:rPr sz="1700" b="1" i="1" spc="140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1700" b="1" i="1" spc="135" dirty="0">
                <a:solidFill>
                  <a:srgbClr val="006FC0"/>
                </a:solidFill>
                <a:latin typeface="Cambria"/>
                <a:cs typeface="Cambria"/>
              </a:rPr>
              <a:t>F</a:t>
            </a:r>
            <a:r>
              <a:rPr sz="1700" b="1" i="1" spc="65" dirty="0">
                <a:solidFill>
                  <a:srgbClr val="006FC0"/>
                </a:solidFill>
                <a:latin typeface="Cambria"/>
                <a:cs typeface="Cambria"/>
              </a:rPr>
              <a:t>F</a:t>
            </a:r>
            <a:r>
              <a:rPr sz="1700" b="1" i="1" spc="140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r>
              <a:rPr sz="1700" b="1" i="1" spc="-60" dirty="0">
                <a:solidFill>
                  <a:srgbClr val="006FC0"/>
                </a:solidFill>
                <a:latin typeface="Cambria"/>
                <a:cs typeface="Cambria"/>
              </a:rPr>
              <a:t> </a:t>
            </a:r>
            <a:r>
              <a:rPr sz="1700" b="1" i="1" spc="-195" dirty="0">
                <a:solidFill>
                  <a:srgbClr val="006FC0"/>
                </a:solidFill>
                <a:latin typeface="Cambria"/>
                <a:cs typeface="Cambria"/>
              </a:rPr>
              <a:t>»</a:t>
            </a:r>
            <a:r>
              <a:rPr sz="1700" b="1" i="1" spc="-15" dirty="0">
                <a:solidFill>
                  <a:srgbClr val="006FC0"/>
                </a:solidFill>
                <a:latin typeface="Cambria"/>
                <a:cs typeface="Cambria"/>
              </a:rPr>
              <a:t>B</a:t>
            </a:r>
            <a:r>
              <a:rPr sz="1700" b="1" i="1" spc="140" dirty="0">
                <a:solidFill>
                  <a:srgbClr val="006FC0"/>
                </a:solidFill>
                <a:latin typeface="Cambria"/>
                <a:cs typeface="Cambria"/>
              </a:rPr>
              <a:t>R</a:t>
            </a:r>
            <a:r>
              <a:rPr sz="1700" b="1" i="1" spc="150" dirty="0">
                <a:solidFill>
                  <a:srgbClr val="006FC0"/>
                </a:solidFill>
                <a:latin typeface="Cambria"/>
                <a:cs typeface="Cambria"/>
              </a:rPr>
              <a:t>E</a:t>
            </a:r>
            <a:r>
              <a:rPr sz="1700" b="1" i="1" spc="45" dirty="0">
                <a:solidFill>
                  <a:srgbClr val="006FC0"/>
                </a:solidFill>
                <a:latin typeface="Cambria"/>
                <a:cs typeface="Cambria"/>
              </a:rPr>
              <a:t>S</a:t>
            </a:r>
            <a:r>
              <a:rPr sz="1700" b="1" i="1" spc="185" dirty="0">
                <a:solidFill>
                  <a:srgbClr val="006FC0"/>
                </a:solidFill>
                <a:latin typeface="Cambria"/>
                <a:cs typeface="Cambria"/>
              </a:rPr>
              <a:t>C</a:t>
            </a:r>
            <a:r>
              <a:rPr sz="1700" b="1" i="1" spc="20" dirty="0">
                <a:solidFill>
                  <a:srgbClr val="006FC0"/>
                </a:solidFill>
                <a:latin typeface="Cambria"/>
                <a:cs typeface="Cambria"/>
              </a:rPr>
              <a:t>I</a:t>
            </a:r>
            <a:r>
              <a:rPr sz="1700" b="1" i="1" spc="140" dirty="0">
                <a:solidFill>
                  <a:srgbClr val="006FC0"/>
                </a:solidFill>
                <a:latin typeface="Cambria"/>
                <a:cs typeface="Cambria"/>
              </a:rPr>
              <a:t>A</a:t>
            </a:r>
            <a:endParaRPr sz="17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1700" i="1" spc="100" dirty="0">
                <a:solidFill>
                  <a:srgbClr val="006FC0"/>
                </a:solidFill>
                <a:latin typeface="Times New Roman"/>
                <a:cs typeface="Times New Roman"/>
              </a:rPr>
              <a:t>THANKS</a:t>
            </a:r>
            <a:r>
              <a:rPr sz="1700" i="1" spc="-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i="1" spc="-35" dirty="0">
                <a:solidFill>
                  <a:srgbClr val="006FC0"/>
                </a:solidFill>
                <a:latin typeface="Times New Roman"/>
                <a:cs typeface="Times New Roman"/>
              </a:rPr>
              <a:t>!!!!.....E</a:t>
            </a:r>
            <a:r>
              <a:rPr sz="1700" i="1" spc="-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i="1" spc="50" dirty="0">
                <a:solidFill>
                  <a:srgbClr val="006FC0"/>
                </a:solidFill>
                <a:latin typeface="Times New Roman"/>
                <a:cs typeface="Times New Roman"/>
              </a:rPr>
              <a:t>PARLATE</a:t>
            </a:r>
            <a:r>
              <a:rPr sz="1700" i="1" spc="-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i="1" spc="75" dirty="0">
                <a:solidFill>
                  <a:srgbClr val="006FC0"/>
                </a:solidFill>
                <a:latin typeface="Times New Roman"/>
                <a:cs typeface="Times New Roman"/>
              </a:rPr>
              <a:t>IN</a:t>
            </a:r>
            <a:r>
              <a:rPr sz="1700" i="1" spc="-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i="1" spc="30" dirty="0">
                <a:solidFill>
                  <a:srgbClr val="006FC0"/>
                </a:solidFill>
                <a:latin typeface="Times New Roman"/>
                <a:cs typeface="Times New Roman"/>
              </a:rPr>
              <a:t>GIRO</a:t>
            </a:r>
            <a:r>
              <a:rPr sz="1700" i="1" spc="-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i="1" spc="40" dirty="0">
                <a:solidFill>
                  <a:srgbClr val="006FC0"/>
                </a:solidFill>
                <a:latin typeface="Times New Roman"/>
                <a:cs typeface="Times New Roman"/>
              </a:rPr>
              <a:t>DI</a:t>
            </a:r>
            <a:r>
              <a:rPr sz="1700" i="1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i="1" spc="30" dirty="0">
                <a:solidFill>
                  <a:srgbClr val="006FC0"/>
                </a:solidFill>
                <a:latin typeface="Times New Roman"/>
                <a:cs typeface="Times New Roman"/>
              </a:rPr>
              <a:t>NOI.....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62000" y="666686"/>
            <a:ext cx="1795780" cy="176530"/>
            <a:chOff x="762000" y="666686"/>
            <a:chExt cx="1795780" cy="17653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000" y="666686"/>
              <a:ext cx="1795526" cy="1762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04862" y="728725"/>
              <a:ext cx="1638935" cy="0"/>
            </a:xfrm>
            <a:custGeom>
              <a:avLst/>
              <a:gdLst/>
              <a:ahLst/>
              <a:cxnLst/>
              <a:rect l="l" t="t" r="r" b="b"/>
              <a:pathLst>
                <a:path w="1638935">
                  <a:moveTo>
                    <a:pt x="0" y="0"/>
                  </a:moveTo>
                  <a:lnTo>
                    <a:pt x="1638363" y="0"/>
                  </a:lnTo>
                </a:path>
              </a:pathLst>
            </a:custGeom>
            <a:ln w="444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567" y="1254061"/>
            <a:ext cx="25781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30" dirty="0">
                <a:solidFill>
                  <a:srgbClr val="3178B9"/>
                </a:solidFill>
                <a:latin typeface="Comic Sans MS"/>
                <a:cs typeface="Comic Sans MS"/>
              </a:rPr>
              <a:t>SERVIZI</a:t>
            </a:r>
            <a:r>
              <a:rPr sz="2400" i="1" spc="114" dirty="0">
                <a:solidFill>
                  <a:srgbClr val="3178B9"/>
                </a:solidFill>
                <a:latin typeface="Comic Sans MS"/>
                <a:cs typeface="Comic Sans MS"/>
              </a:rPr>
              <a:t> </a:t>
            </a:r>
            <a:r>
              <a:rPr sz="2400" i="1" spc="5" dirty="0">
                <a:solidFill>
                  <a:srgbClr val="3178B9"/>
                </a:solidFill>
                <a:latin typeface="Comic Sans MS"/>
                <a:cs typeface="Comic Sans MS"/>
              </a:rPr>
              <a:t>PER</a:t>
            </a:r>
            <a:r>
              <a:rPr sz="2400" i="1" spc="150" dirty="0">
                <a:solidFill>
                  <a:srgbClr val="3178B9"/>
                </a:solidFill>
                <a:latin typeface="Comic Sans MS"/>
                <a:cs typeface="Comic Sans MS"/>
              </a:rPr>
              <a:t> </a:t>
            </a:r>
            <a:r>
              <a:rPr sz="2400" i="1" spc="100" dirty="0">
                <a:solidFill>
                  <a:srgbClr val="3178B9"/>
                </a:solidFill>
                <a:latin typeface="Comic Sans MS"/>
                <a:cs typeface="Comic Sans MS"/>
              </a:rPr>
              <a:t>LA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5892" y="1577974"/>
            <a:ext cx="262826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24430" algn="l"/>
              </a:tabLst>
            </a:pPr>
            <a:r>
              <a:rPr sz="2400" i="1" spc="-20" dirty="0">
                <a:solidFill>
                  <a:srgbClr val="3178B9"/>
                </a:solidFill>
                <a:latin typeface="Comic Sans MS"/>
                <a:cs typeface="Comic Sans MS"/>
              </a:rPr>
              <a:t>S</a:t>
            </a:r>
            <a:r>
              <a:rPr sz="2400" i="1" spc="-35" dirty="0">
                <a:solidFill>
                  <a:srgbClr val="3178B9"/>
                </a:solidFill>
                <a:latin typeface="Comic Sans MS"/>
                <a:cs typeface="Comic Sans MS"/>
              </a:rPr>
              <a:t>A</a:t>
            </a:r>
            <a:r>
              <a:rPr sz="2400" i="1" spc="105" dirty="0">
                <a:solidFill>
                  <a:srgbClr val="3178B9"/>
                </a:solidFill>
                <a:latin typeface="Comic Sans MS"/>
                <a:cs typeface="Comic Sans MS"/>
              </a:rPr>
              <a:t>N</a:t>
            </a:r>
            <a:r>
              <a:rPr sz="2400" i="1" spc="-40" dirty="0">
                <a:solidFill>
                  <a:srgbClr val="3178B9"/>
                </a:solidFill>
                <a:latin typeface="Comic Sans MS"/>
                <a:cs typeface="Comic Sans MS"/>
              </a:rPr>
              <a:t>I</a:t>
            </a:r>
            <a:r>
              <a:rPr sz="2400" i="1" spc="85" dirty="0">
                <a:solidFill>
                  <a:srgbClr val="3178B9"/>
                </a:solidFill>
                <a:latin typeface="Comic Sans MS"/>
                <a:cs typeface="Comic Sans MS"/>
              </a:rPr>
              <a:t>T</a:t>
            </a:r>
            <a:r>
              <a:rPr sz="2400" i="1" dirty="0">
                <a:solidFill>
                  <a:srgbClr val="3178B9"/>
                </a:solidFill>
                <a:latin typeface="Comic Sans MS"/>
                <a:cs typeface="Comic Sans MS"/>
              </a:rPr>
              <a:t>À	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5892" y="1912302"/>
            <a:ext cx="2383790" cy="715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15"/>
              </a:lnSpc>
              <a:spcBef>
                <a:spcPts val="100"/>
              </a:spcBef>
            </a:pPr>
            <a:r>
              <a:rPr sz="2400" i="1" spc="20" dirty="0">
                <a:solidFill>
                  <a:srgbClr val="3178B9"/>
                </a:solidFill>
                <a:latin typeface="Comic Sans MS"/>
                <a:cs typeface="Comic Sans MS"/>
              </a:rPr>
              <a:t>L’ASSISTENZA</a:t>
            </a:r>
            <a:endParaRPr sz="2400">
              <a:latin typeface="Comic Sans MS"/>
              <a:cs typeface="Comic Sans MS"/>
            </a:endParaRPr>
          </a:p>
          <a:p>
            <a:pPr marL="613410">
              <a:lnSpc>
                <a:spcPts val="2715"/>
              </a:lnSpc>
            </a:pPr>
            <a:r>
              <a:rPr sz="2400" i="1" spc="10" dirty="0">
                <a:solidFill>
                  <a:srgbClr val="3178B9"/>
                </a:solidFill>
                <a:latin typeface="Comic Sans MS"/>
                <a:cs typeface="Comic Sans MS"/>
              </a:rPr>
              <a:t>SOCIALE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33801" y="728726"/>
            <a:ext cx="0" cy="5410200"/>
          </a:xfrm>
          <a:custGeom>
            <a:avLst/>
            <a:gdLst/>
            <a:ahLst/>
            <a:cxnLst/>
            <a:rect l="l" t="t" r="r" b="b"/>
            <a:pathLst>
              <a:path h="5410200">
                <a:moveTo>
                  <a:pt x="0" y="5410136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989451" y="998600"/>
            <a:ext cx="2622550" cy="1308100"/>
            <a:chOff x="3989451" y="998600"/>
            <a:chExt cx="2622550" cy="1308100"/>
          </a:xfrm>
        </p:grpSpPr>
        <p:sp>
          <p:nvSpPr>
            <p:cNvPr id="7" name="object 7"/>
            <p:cNvSpPr/>
            <p:nvPr/>
          </p:nvSpPr>
          <p:spPr>
            <a:xfrm>
              <a:off x="3995801" y="1004950"/>
              <a:ext cx="2616200" cy="1295400"/>
            </a:xfrm>
            <a:custGeom>
              <a:avLst/>
              <a:gdLst/>
              <a:ahLst/>
              <a:cxnLst/>
              <a:rect l="l" t="t" r="r" b="b"/>
              <a:pathLst>
                <a:path w="2616200" h="1295400">
                  <a:moveTo>
                    <a:pt x="2615946" y="645668"/>
                  </a:moveTo>
                  <a:lnTo>
                    <a:pt x="2610485" y="642493"/>
                  </a:lnTo>
                  <a:lnTo>
                    <a:pt x="2533523" y="597662"/>
                  </a:lnTo>
                  <a:lnTo>
                    <a:pt x="2531618" y="598170"/>
                  </a:lnTo>
                  <a:lnTo>
                    <a:pt x="2529840" y="601218"/>
                  </a:lnTo>
                  <a:lnTo>
                    <a:pt x="2530348" y="603123"/>
                  </a:lnTo>
                  <a:lnTo>
                    <a:pt x="2597823" y="642493"/>
                  </a:lnTo>
                  <a:lnTo>
                    <a:pt x="2152650" y="642493"/>
                  </a:lnTo>
                  <a:lnTo>
                    <a:pt x="2152650" y="0"/>
                  </a:lnTo>
                  <a:lnTo>
                    <a:pt x="0" y="0"/>
                  </a:lnTo>
                  <a:lnTo>
                    <a:pt x="0" y="1295400"/>
                  </a:lnTo>
                  <a:lnTo>
                    <a:pt x="2152650" y="1295400"/>
                  </a:lnTo>
                  <a:lnTo>
                    <a:pt x="2152650" y="648843"/>
                  </a:lnTo>
                  <a:lnTo>
                    <a:pt x="2598051" y="648843"/>
                  </a:lnTo>
                  <a:lnTo>
                    <a:pt x="2530348" y="688340"/>
                  </a:lnTo>
                  <a:lnTo>
                    <a:pt x="2529840" y="690245"/>
                  </a:lnTo>
                  <a:lnTo>
                    <a:pt x="2531618" y="693293"/>
                  </a:lnTo>
                  <a:lnTo>
                    <a:pt x="2533523" y="693801"/>
                  </a:lnTo>
                  <a:lnTo>
                    <a:pt x="2610497" y="648843"/>
                  </a:lnTo>
                  <a:lnTo>
                    <a:pt x="2615946" y="645668"/>
                  </a:lnTo>
                  <a:close/>
                </a:path>
              </a:pathLst>
            </a:custGeom>
            <a:solidFill>
              <a:srgbClr val="3DA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95801" y="1004950"/>
              <a:ext cx="2152650" cy="1295400"/>
            </a:xfrm>
            <a:custGeom>
              <a:avLst/>
              <a:gdLst/>
              <a:ahLst/>
              <a:cxnLst/>
              <a:rect l="l" t="t" r="r" b="b"/>
              <a:pathLst>
                <a:path w="2152650" h="1295400">
                  <a:moveTo>
                    <a:pt x="0" y="1295400"/>
                  </a:moveTo>
                  <a:lnTo>
                    <a:pt x="2152650" y="1295400"/>
                  </a:lnTo>
                  <a:lnTo>
                    <a:pt x="215265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995801" y="1004950"/>
            <a:ext cx="2152650" cy="12954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Times New Roman"/>
              <a:cs typeface="Times New Roman"/>
            </a:endParaRPr>
          </a:p>
          <a:p>
            <a:pPr marL="153670" marR="154940" indent="635" algn="ctr">
              <a:lnSpc>
                <a:spcPct val="108500"/>
              </a:lnSpc>
            </a:pPr>
            <a:r>
              <a:rPr sz="1250" spc="-5" dirty="0">
                <a:solidFill>
                  <a:srgbClr val="FFFFFF"/>
                </a:solidFill>
                <a:latin typeface="Comic Sans MS"/>
                <a:cs typeface="Comic Sans MS"/>
              </a:rPr>
              <a:t>Il</a:t>
            </a:r>
            <a:r>
              <a:rPr sz="125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Comic Sans MS"/>
                <a:cs typeface="Comic Sans MS"/>
              </a:rPr>
              <a:t>Diplomato</a:t>
            </a:r>
            <a:r>
              <a:rPr sz="1250" spc="1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Comic Sans MS"/>
                <a:cs typeface="Comic Sans MS"/>
              </a:rPr>
              <a:t>dei</a:t>
            </a:r>
            <a:r>
              <a:rPr sz="1250" spc="-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50" spc="15" dirty="0">
                <a:solidFill>
                  <a:srgbClr val="FFFFFF"/>
                </a:solidFill>
                <a:latin typeface="Comic Sans MS"/>
                <a:cs typeface="Comic Sans MS"/>
              </a:rPr>
              <a:t>Servizi </a:t>
            </a:r>
            <a:r>
              <a:rPr sz="1250" spc="-3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Comic Sans MS"/>
                <a:cs typeface="Comic Sans MS"/>
              </a:rPr>
              <a:t>per </a:t>
            </a:r>
            <a:r>
              <a:rPr sz="1250" spc="20" dirty="0">
                <a:solidFill>
                  <a:srgbClr val="FFFFFF"/>
                </a:solidFill>
                <a:latin typeface="Comic Sans MS"/>
                <a:cs typeface="Comic Sans MS"/>
              </a:rPr>
              <a:t>la </a:t>
            </a:r>
            <a:r>
              <a:rPr sz="1250" dirty="0">
                <a:solidFill>
                  <a:srgbClr val="FFFFFF"/>
                </a:solidFill>
                <a:latin typeface="Comic Sans MS"/>
                <a:cs typeface="Comic Sans MS"/>
              </a:rPr>
              <a:t>sanità</a:t>
            </a:r>
            <a:r>
              <a:rPr sz="125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50" spc="15" dirty="0">
                <a:solidFill>
                  <a:srgbClr val="FFFFFF"/>
                </a:solidFill>
                <a:latin typeface="Comic Sans MS"/>
                <a:cs typeface="Comic Sans MS"/>
              </a:rPr>
              <a:t>e </a:t>
            </a:r>
            <a:r>
              <a:rPr sz="1250" spc="10" dirty="0">
                <a:solidFill>
                  <a:srgbClr val="FFFFFF"/>
                </a:solidFill>
                <a:latin typeface="Comic Sans MS"/>
                <a:cs typeface="Comic Sans MS"/>
              </a:rPr>
              <a:t>l'ass. </a:t>
            </a:r>
            <a:r>
              <a:rPr sz="1250" spc="15" dirty="0">
                <a:solidFill>
                  <a:srgbClr val="FFFFFF"/>
                </a:solidFill>
                <a:latin typeface="Comic Sans MS"/>
                <a:cs typeface="Comic Sans MS"/>
              </a:rPr>
              <a:t> sociale</a:t>
            </a:r>
            <a:r>
              <a:rPr sz="1250" spc="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Comic Sans MS"/>
                <a:cs typeface="Comic Sans MS"/>
              </a:rPr>
              <a:t>può</a:t>
            </a:r>
            <a:r>
              <a:rPr sz="12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Comic Sans MS"/>
                <a:cs typeface="Comic Sans MS"/>
              </a:rPr>
              <a:t>inserirsi</a:t>
            </a:r>
            <a:r>
              <a:rPr sz="1250" spc="2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Comic Sans MS"/>
                <a:cs typeface="Comic Sans MS"/>
              </a:rPr>
              <a:t>nel </a:t>
            </a:r>
            <a:r>
              <a:rPr sz="1250" spc="-3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Comic Sans MS"/>
                <a:cs typeface="Comic Sans MS"/>
              </a:rPr>
              <a:t>mondo</a:t>
            </a:r>
            <a:r>
              <a:rPr sz="125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Comic Sans MS"/>
                <a:cs typeface="Comic Sans MS"/>
              </a:rPr>
              <a:t>del </a:t>
            </a:r>
            <a:r>
              <a:rPr sz="1250" spc="20" dirty="0">
                <a:solidFill>
                  <a:srgbClr val="FFFFFF"/>
                </a:solidFill>
                <a:latin typeface="Comic Sans MS"/>
                <a:cs typeface="Comic Sans MS"/>
              </a:rPr>
              <a:t>lavoro</a:t>
            </a:r>
            <a:r>
              <a:rPr sz="1250" spc="-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50" spc="35" dirty="0">
                <a:solidFill>
                  <a:srgbClr val="FFFFFF"/>
                </a:solidFill>
                <a:latin typeface="Comic Sans MS"/>
                <a:cs typeface="Comic Sans MS"/>
              </a:rPr>
              <a:t>come:</a:t>
            </a:r>
            <a:endParaRPr sz="1250">
              <a:latin typeface="Comic Sans MS"/>
              <a:cs typeface="Comic Sans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637401" y="998600"/>
            <a:ext cx="2613025" cy="1308100"/>
            <a:chOff x="6637401" y="998600"/>
            <a:chExt cx="2613025" cy="1308100"/>
          </a:xfrm>
        </p:grpSpPr>
        <p:sp>
          <p:nvSpPr>
            <p:cNvPr id="11" name="object 11"/>
            <p:cNvSpPr/>
            <p:nvPr/>
          </p:nvSpPr>
          <p:spPr>
            <a:xfrm>
              <a:off x="6643751" y="1004950"/>
              <a:ext cx="2606675" cy="1295400"/>
            </a:xfrm>
            <a:custGeom>
              <a:avLst/>
              <a:gdLst/>
              <a:ahLst/>
              <a:cxnLst/>
              <a:rect l="l" t="t" r="r" b="b"/>
              <a:pathLst>
                <a:path w="2606675" h="1295400">
                  <a:moveTo>
                    <a:pt x="2606421" y="645668"/>
                  </a:moveTo>
                  <a:lnTo>
                    <a:pt x="2600960" y="642493"/>
                  </a:lnTo>
                  <a:lnTo>
                    <a:pt x="2523998" y="597662"/>
                  </a:lnTo>
                  <a:lnTo>
                    <a:pt x="2522093" y="598170"/>
                  </a:lnTo>
                  <a:lnTo>
                    <a:pt x="2520315" y="601218"/>
                  </a:lnTo>
                  <a:lnTo>
                    <a:pt x="2520823" y="603123"/>
                  </a:lnTo>
                  <a:lnTo>
                    <a:pt x="2588298" y="642493"/>
                  </a:lnTo>
                  <a:lnTo>
                    <a:pt x="2143125" y="642493"/>
                  </a:lnTo>
                  <a:lnTo>
                    <a:pt x="2143125" y="0"/>
                  </a:lnTo>
                  <a:lnTo>
                    <a:pt x="0" y="0"/>
                  </a:lnTo>
                  <a:lnTo>
                    <a:pt x="0" y="1295400"/>
                  </a:lnTo>
                  <a:lnTo>
                    <a:pt x="2143125" y="1295400"/>
                  </a:lnTo>
                  <a:lnTo>
                    <a:pt x="2143125" y="648843"/>
                  </a:lnTo>
                  <a:lnTo>
                    <a:pt x="2588526" y="648843"/>
                  </a:lnTo>
                  <a:lnTo>
                    <a:pt x="2520823" y="688340"/>
                  </a:lnTo>
                  <a:lnTo>
                    <a:pt x="2520315" y="690245"/>
                  </a:lnTo>
                  <a:lnTo>
                    <a:pt x="2522093" y="693293"/>
                  </a:lnTo>
                  <a:lnTo>
                    <a:pt x="2523998" y="693801"/>
                  </a:lnTo>
                  <a:lnTo>
                    <a:pt x="2600972" y="648843"/>
                  </a:lnTo>
                  <a:lnTo>
                    <a:pt x="2606421" y="645668"/>
                  </a:lnTo>
                  <a:close/>
                </a:path>
              </a:pathLst>
            </a:custGeom>
            <a:solidFill>
              <a:srgbClr val="445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43751" y="1004950"/>
              <a:ext cx="2143125" cy="1295400"/>
            </a:xfrm>
            <a:custGeom>
              <a:avLst/>
              <a:gdLst/>
              <a:ahLst/>
              <a:cxnLst/>
              <a:rect l="l" t="t" r="r" b="b"/>
              <a:pathLst>
                <a:path w="2143125" h="1295400">
                  <a:moveTo>
                    <a:pt x="0" y="1295400"/>
                  </a:moveTo>
                  <a:lnTo>
                    <a:pt x="2143125" y="1295400"/>
                  </a:lnTo>
                  <a:lnTo>
                    <a:pt x="2143125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643751" y="1004950"/>
            <a:ext cx="2143125" cy="12954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Times New Roman"/>
              <a:cs typeface="Times New Roman"/>
            </a:endParaRPr>
          </a:p>
          <a:p>
            <a:pPr marL="139700" marR="144780" algn="ctr">
              <a:lnSpc>
                <a:spcPct val="108500"/>
              </a:lnSpc>
            </a:pPr>
            <a:r>
              <a:rPr sz="1250" i="1" spc="5" dirty="0">
                <a:solidFill>
                  <a:srgbClr val="FFFFFF"/>
                </a:solidFill>
                <a:latin typeface="Comic Sans MS"/>
                <a:cs typeface="Comic Sans MS"/>
              </a:rPr>
              <a:t>operatore</a:t>
            </a:r>
            <a:r>
              <a:rPr sz="1250" i="1" spc="1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50" i="1" spc="10" dirty="0">
                <a:solidFill>
                  <a:srgbClr val="FFFFFF"/>
                </a:solidFill>
                <a:latin typeface="Comic Sans MS"/>
                <a:cs typeface="Comic Sans MS"/>
              </a:rPr>
              <a:t>educativo</a:t>
            </a:r>
            <a:r>
              <a:rPr sz="1250" i="1" spc="1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50" i="1" dirty="0">
                <a:solidFill>
                  <a:srgbClr val="FFFFFF"/>
                </a:solidFill>
                <a:latin typeface="Comic Sans MS"/>
                <a:cs typeface="Comic Sans MS"/>
              </a:rPr>
              <a:t>per </a:t>
            </a:r>
            <a:r>
              <a:rPr sz="1250" i="1" spc="-3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50" i="1" spc="15" dirty="0">
                <a:solidFill>
                  <a:srgbClr val="FFFFFF"/>
                </a:solidFill>
                <a:latin typeface="Comic Sans MS"/>
                <a:cs typeface="Comic Sans MS"/>
              </a:rPr>
              <a:t>l’autonomia</a:t>
            </a:r>
            <a:r>
              <a:rPr sz="1250" i="1" spc="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50" i="1" spc="15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250" i="1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50" i="1" spc="20" dirty="0">
                <a:solidFill>
                  <a:srgbClr val="FFFFFF"/>
                </a:solidFill>
                <a:latin typeface="Comic Sans MS"/>
                <a:cs typeface="Comic Sans MS"/>
              </a:rPr>
              <a:t>la </a:t>
            </a:r>
            <a:r>
              <a:rPr sz="1250" i="1" spc="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50" i="1" spc="15" dirty="0">
                <a:solidFill>
                  <a:srgbClr val="FFFFFF"/>
                </a:solidFill>
                <a:latin typeface="Comic Sans MS"/>
                <a:cs typeface="Comic Sans MS"/>
              </a:rPr>
              <a:t>comunicazione/area </a:t>
            </a:r>
            <a:r>
              <a:rPr sz="1250" i="1" spc="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50" i="1" spc="15" dirty="0">
                <a:solidFill>
                  <a:srgbClr val="FFFFFF"/>
                </a:solidFill>
                <a:latin typeface="Comic Sans MS"/>
                <a:cs typeface="Comic Sans MS"/>
              </a:rPr>
              <a:t>disabilità</a:t>
            </a:r>
            <a:endParaRPr sz="1250">
              <a:latin typeface="Comic Sans MS"/>
              <a:cs typeface="Comic Sans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023992" y="998600"/>
            <a:ext cx="6407785" cy="1765300"/>
            <a:chOff x="5023992" y="998600"/>
            <a:chExt cx="6407785" cy="1765300"/>
          </a:xfrm>
        </p:grpSpPr>
        <p:sp>
          <p:nvSpPr>
            <p:cNvPr id="15" name="object 15"/>
            <p:cNvSpPr/>
            <p:nvPr/>
          </p:nvSpPr>
          <p:spPr>
            <a:xfrm>
              <a:off x="5023993" y="1004950"/>
              <a:ext cx="6401435" cy="1758950"/>
            </a:xfrm>
            <a:custGeom>
              <a:avLst/>
              <a:gdLst/>
              <a:ahLst/>
              <a:cxnLst/>
              <a:rect l="l" t="t" r="r" b="b"/>
              <a:pathLst>
                <a:path w="6401434" h="1758950">
                  <a:moveTo>
                    <a:pt x="6401308" y="0"/>
                  </a:moveTo>
                  <a:lnTo>
                    <a:pt x="4258183" y="0"/>
                  </a:lnTo>
                  <a:lnTo>
                    <a:pt x="4258183" y="1295400"/>
                  </a:lnTo>
                  <a:lnTo>
                    <a:pt x="5328031" y="1295400"/>
                  </a:lnTo>
                  <a:lnTo>
                    <a:pt x="5328031" y="1540891"/>
                  </a:lnTo>
                  <a:lnTo>
                    <a:pt x="44831" y="1540891"/>
                  </a:lnTo>
                  <a:lnTo>
                    <a:pt x="44958" y="1740814"/>
                  </a:lnTo>
                  <a:lnTo>
                    <a:pt x="48069" y="1746148"/>
                  </a:lnTo>
                  <a:lnTo>
                    <a:pt x="44831" y="1740598"/>
                  </a:lnTo>
                  <a:lnTo>
                    <a:pt x="5461" y="1673098"/>
                  </a:lnTo>
                  <a:lnTo>
                    <a:pt x="3556" y="1672590"/>
                  </a:lnTo>
                  <a:lnTo>
                    <a:pt x="508" y="1674368"/>
                  </a:lnTo>
                  <a:lnTo>
                    <a:pt x="0" y="1676273"/>
                  </a:lnTo>
                  <a:lnTo>
                    <a:pt x="48006" y="1758696"/>
                  </a:lnTo>
                  <a:lnTo>
                    <a:pt x="51701" y="1752346"/>
                  </a:lnTo>
                  <a:lnTo>
                    <a:pt x="96139" y="1676273"/>
                  </a:lnTo>
                  <a:lnTo>
                    <a:pt x="95631" y="1674368"/>
                  </a:lnTo>
                  <a:lnTo>
                    <a:pt x="92583" y="1672590"/>
                  </a:lnTo>
                  <a:lnTo>
                    <a:pt x="90678" y="1673098"/>
                  </a:lnTo>
                  <a:lnTo>
                    <a:pt x="51308" y="1740598"/>
                  </a:lnTo>
                  <a:lnTo>
                    <a:pt x="51181" y="1752346"/>
                  </a:lnTo>
                  <a:lnTo>
                    <a:pt x="51181" y="1750822"/>
                  </a:lnTo>
                  <a:lnTo>
                    <a:pt x="51181" y="1740814"/>
                  </a:lnTo>
                  <a:lnTo>
                    <a:pt x="51181" y="1547241"/>
                  </a:lnTo>
                  <a:lnTo>
                    <a:pt x="5334381" y="1547241"/>
                  </a:lnTo>
                  <a:lnTo>
                    <a:pt x="5334381" y="1540891"/>
                  </a:lnTo>
                  <a:lnTo>
                    <a:pt x="5334381" y="1295400"/>
                  </a:lnTo>
                  <a:lnTo>
                    <a:pt x="6401308" y="1295400"/>
                  </a:lnTo>
                  <a:lnTo>
                    <a:pt x="6401308" y="0"/>
                  </a:lnTo>
                  <a:close/>
                </a:path>
              </a:pathLst>
            </a:custGeom>
            <a:solidFill>
              <a:srgbClr val="B93A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282176" y="1004950"/>
              <a:ext cx="2143125" cy="1295400"/>
            </a:xfrm>
            <a:custGeom>
              <a:avLst/>
              <a:gdLst/>
              <a:ahLst/>
              <a:cxnLst/>
              <a:rect l="l" t="t" r="r" b="b"/>
              <a:pathLst>
                <a:path w="2143125" h="1295400">
                  <a:moveTo>
                    <a:pt x="0" y="1295400"/>
                  </a:moveTo>
                  <a:lnTo>
                    <a:pt x="2143125" y="1295400"/>
                  </a:lnTo>
                  <a:lnTo>
                    <a:pt x="2143125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282176" y="1004950"/>
            <a:ext cx="2143125" cy="129540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Times New Roman"/>
              <a:cs typeface="Times New Roman"/>
            </a:endParaRPr>
          </a:p>
          <a:p>
            <a:pPr marL="116205" marR="101600" indent="-2540" algn="ctr">
              <a:lnSpc>
                <a:spcPct val="107700"/>
              </a:lnSpc>
            </a:pPr>
            <a:r>
              <a:rPr sz="1250" i="1" spc="10" dirty="0">
                <a:solidFill>
                  <a:srgbClr val="FFFFFF"/>
                </a:solidFill>
                <a:latin typeface="Comic Sans MS"/>
                <a:cs typeface="Comic Sans MS"/>
              </a:rPr>
              <a:t>animatore </a:t>
            </a:r>
            <a:r>
              <a:rPr sz="1250" i="1" spc="-5" dirty="0">
                <a:solidFill>
                  <a:srgbClr val="FFFFFF"/>
                </a:solidFill>
                <a:latin typeface="Comic Sans MS"/>
                <a:cs typeface="Comic Sans MS"/>
              </a:rPr>
              <a:t>presso</a:t>
            </a:r>
            <a:r>
              <a:rPr sz="1250" i="1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50" i="1" spc="20" dirty="0">
                <a:solidFill>
                  <a:srgbClr val="FFFFFF"/>
                </a:solidFill>
                <a:latin typeface="Comic Sans MS"/>
                <a:cs typeface="Comic Sans MS"/>
              </a:rPr>
              <a:t>Baby </a:t>
            </a:r>
            <a:r>
              <a:rPr sz="1250" i="1" spc="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50" i="1" spc="10" dirty="0">
                <a:solidFill>
                  <a:srgbClr val="FFFFFF"/>
                </a:solidFill>
                <a:latin typeface="Comic Sans MS"/>
                <a:cs typeface="Comic Sans MS"/>
              </a:rPr>
              <a:t>parking-Villaggi</a:t>
            </a:r>
            <a:r>
              <a:rPr sz="1250" i="1" spc="1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50" i="1" spc="10" dirty="0">
                <a:solidFill>
                  <a:srgbClr val="FFFFFF"/>
                </a:solidFill>
                <a:latin typeface="Comic Sans MS"/>
                <a:cs typeface="Comic Sans MS"/>
              </a:rPr>
              <a:t>turistici- </a:t>
            </a:r>
            <a:r>
              <a:rPr sz="1250" i="1" spc="-3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50" i="1" spc="10" dirty="0">
                <a:solidFill>
                  <a:srgbClr val="FFFFFF"/>
                </a:solidFill>
                <a:latin typeface="Comic Sans MS"/>
                <a:cs typeface="Comic Sans MS"/>
              </a:rPr>
              <a:t>Ludoteche</a:t>
            </a:r>
            <a:endParaRPr sz="1250">
              <a:latin typeface="Comic Sans MS"/>
              <a:cs typeface="Comic Sans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989451" y="2789301"/>
            <a:ext cx="2622550" cy="1298575"/>
            <a:chOff x="3989451" y="2789301"/>
            <a:chExt cx="2622550" cy="1298575"/>
          </a:xfrm>
        </p:grpSpPr>
        <p:sp>
          <p:nvSpPr>
            <p:cNvPr id="19" name="object 19"/>
            <p:cNvSpPr/>
            <p:nvPr/>
          </p:nvSpPr>
          <p:spPr>
            <a:xfrm>
              <a:off x="3995801" y="2795650"/>
              <a:ext cx="2616200" cy="1285875"/>
            </a:xfrm>
            <a:custGeom>
              <a:avLst/>
              <a:gdLst/>
              <a:ahLst/>
              <a:cxnLst/>
              <a:rect l="l" t="t" r="r" b="b"/>
              <a:pathLst>
                <a:path w="2616200" h="1285875">
                  <a:moveTo>
                    <a:pt x="2615946" y="636143"/>
                  </a:moveTo>
                  <a:lnTo>
                    <a:pt x="2610485" y="632968"/>
                  </a:lnTo>
                  <a:lnTo>
                    <a:pt x="2533523" y="588137"/>
                  </a:lnTo>
                  <a:lnTo>
                    <a:pt x="2531618" y="588645"/>
                  </a:lnTo>
                  <a:lnTo>
                    <a:pt x="2529840" y="591693"/>
                  </a:lnTo>
                  <a:lnTo>
                    <a:pt x="2530348" y="593598"/>
                  </a:lnTo>
                  <a:lnTo>
                    <a:pt x="2597823" y="632968"/>
                  </a:lnTo>
                  <a:lnTo>
                    <a:pt x="2152650" y="632968"/>
                  </a:lnTo>
                  <a:lnTo>
                    <a:pt x="2152650" y="0"/>
                  </a:lnTo>
                  <a:lnTo>
                    <a:pt x="0" y="0"/>
                  </a:lnTo>
                  <a:lnTo>
                    <a:pt x="0" y="1285875"/>
                  </a:lnTo>
                  <a:lnTo>
                    <a:pt x="2152650" y="1285875"/>
                  </a:lnTo>
                  <a:lnTo>
                    <a:pt x="2152650" y="639318"/>
                  </a:lnTo>
                  <a:lnTo>
                    <a:pt x="2598051" y="639318"/>
                  </a:lnTo>
                  <a:lnTo>
                    <a:pt x="2530348" y="678815"/>
                  </a:lnTo>
                  <a:lnTo>
                    <a:pt x="2529840" y="680720"/>
                  </a:lnTo>
                  <a:lnTo>
                    <a:pt x="2531618" y="683768"/>
                  </a:lnTo>
                  <a:lnTo>
                    <a:pt x="2533523" y="684276"/>
                  </a:lnTo>
                  <a:lnTo>
                    <a:pt x="2610497" y="639318"/>
                  </a:lnTo>
                  <a:lnTo>
                    <a:pt x="2615946" y="636143"/>
                  </a:lnTo>
                  <a:close/>
                </a:path>
              </a:pathLst>
            </a:custGeom>
            <a:solidFill>
              <a:srgbClr val="CC8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95801" y="2795651"/>
              <a:ext cx="2152650" cy="1285875"/>
            </a:xfrm>
            <a:custGeom>
              <a:avLst/>
              <a:gdLst/>
              <a:ahLst/>
              <a:cxnLst/>
              <a:rect l="l" t="t" r="r" b="b"/>
              <a:pathLst>
                <a:path w="2152650" h="1285875">
                  <a:moveTo>
                    <a:pt x="0" y="1285875"/>
                  </a:moveTo>
                  <a:lnTo>
                    <a:pt x="2152650" y="1285875"/>
                  </a:lnTo>
                  <a:lnTo>
                    <a:pt x="2152650" y="0"/>
                  </a:lnTo>
                  <a:lnTo>
                    <a:pt x="0" y="0"/>
                  </a:lnTo>
                  <a:lnTo>
                    <a:pt x="0" y="128587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995801" y="2795651"/>
            <a:ext cx="2152650" cy="1285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R="9525" algn="ctr">
              <a:lnSpc>
                <a:spcPct val="100000"/>
              </a:lnSpc>
              <a:spcBef>
                <a:spcPts val="1365"/>
              </a:spcBef>
            </a:pPr>
            <a:r>
              <a:rPr sz="1250" i="1" spc="5" dirty="0">
                <a:solidFill>
                  <a:srgbClr val="FFFFFF"/>
                </a:solidFill>
                <a:latin typeface="Comic Sans MS"/>
                <a:cs typeface="Comic Sans MS"/>
              </a:rPr>
              <a:t>supporto</a:t>
            </a:r>
            <a:r>
              <a:rPr sz="1250" i="1" spc="1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50" i="1" spc="20" dirty="0">
                <a:solidFill>
                  <a:srgbClr val="FFFFFF"/>
                </a:solidFill>
                <a:latin typeface="Comic Sans MS"/>
                <a:cs typeface="Comic Sans MS"/>
              </a:rPr>
              <a:t>ad</a:t>
            </a:r>
            <a:r>
              <a:rPr sz="1250" i="1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50" i="1" spc="10" dirty="0">
                <a:solidFill>
                  <a:srgbClr val="FFFFFF"/>
                </a:solidFill>
                <a:latin typeface="Comic Sans MS"/>
                <a:cs typeface="Comic Sans MS"/>
              </a:rPr>
              <a:t>attività</a:t>
            </a:r>
            <a:endParaRPr sz="1250">
              <a:latin typeface="Comic Sans MS"/>
              <a:cs typeface="Comic Sans MS"/>
            </a:endParaRPr>
          </a:p>
          <a:p>
            <a:pPr marR="62230" algn="ctr">
              <a:lnSpc>
                <a:spcPct val="100000"/>
              </a:lnSpc>
              <a:spcBef>
                <a:spcPts val="75"/>
              </a:spcBef>
            </a:pPr>
            <a:r>
              <a:rPr sz="1250" i="1" spc="10" dirty="0">
                <a:solidFill>
                  <a:srgbClr val="FFFFFF"/>
                </a:solidFill>
                <a:latin typeface="Comic Sans MS"/>
                <a:cs typeface="Comic Sans MS"/>
              </a:rPr>
              <a:t>educative</a:t>
            </a:r>
            <a:endParaRPr sz="1250">
              <a:latin typeface="Comic Sans MS"/>
              <a:cs typeface="Comic Sans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637401" y="2789301"/>
            <a:ext cx="2613025" cy="1298575"/>
            <a:chOff x="6637401" y="2789301"/>
            <a:chExt cx="2613025" cy="1298575"/>
          </a:xfrm>
        </p:grpSpPr>
        <p:sp>
          <p:nvSpPr>
            <p:cNvPr id="23" name="object 23"/>
            <p:cNvSpPr/>
            <p:nvPr/>
          </p:nvSpPr>
          <p:spPr>
            <a:xfrm>
              <a:off x="6643751" y="2795650"/>
              <a:ext cx="2606675" cy="1285875"/>
            </a:xfrm>
            <a:custGeom>
              <a:avLst/>
              <a:gdLst/>
              <a:ahLst/>
              <a:cxnLst/>
              <a:rect l="l" t="t" r="r" b="b"/>
              <a:pathLst>
                <a:path w="2606675" h="1285875">
                  <a:moveTo>
                    <a:pt x="2606421" y="636143"/>
                  </a:moveTo>
                  <a:lnTo>
                    <a:pt x="2600960" y="632968"/>
                  </a:lnTo>
                  <a:lnTo>
                    <a:pt x="2523998" y="588137"/>
                  </a:lnTo>
                  <a:lnTo>
                    <a:pt x="2522093" y="588645"/>
                  </a:lnTo>
                  <a:lnTo>
                    <a:pt x="2520315" y="591693"/>
                  </a:lnTo>
                  <a:lnTo>
                    <a:pt x="2520823" y="593598"/>
                  </a:lnTo>
                  <a:lnTo>
                    <a:pt x="2588298" y="632968"/>
                  </a:lnTo>
                  <a:lnTo>
                    <a:pt x="2143125" y="632968"/>
                  </a:lnTo>
                  <a:lnTo>
                    <a:pt x="2143125" y="0"/>
                  </a:lnTo>
                  <a:lnTo>
                    <a:pt x="0" y="0"/>
                  </a:lnTo>
                  <a:lnTo>
                    <a:pt x="0" y="1285875"/>
                  </a:lnTo>
                  <a:lnTo>
                    <a:pt x="2143125" y="1285875"/>
                  </a:lnTo>
                  <a:lnTo>
                    <a:pt x="2143125" y="639318"/>
                  </a:lnTo>
                  <a:lnTo>
                    <a:pt x="2588526" y="639318"/>
                  </a:lnTo>
                  <a:lnTo>
                    <a:pt x="2520823" y="678815"/>
                  </a:lnTo>
                  <a:lnTo>
                    <a:pt x="2520315" y="680720"/>
                  </a:lnTo>
                  <a:lnTo>
                    <a:pt x="2522093" y="683768"/>
                  </a:lnTo>
                  <a:lnTo>
                    <a:pt x="2523998" y="684276"/>
                  </a:lnTo>
                  <a:lnTo>
                    <a:pt x="2600972" y="639318"/>
                  </a:lnTo>
                  <a:lnTo>
                    <a:pt x="2606421" y="636143"/>
                  </a:lnTo>
                  <a:close/>
                </a:path>
              </a:pathLst>
            </a:custGeom>
            <a:solidFill>
              <a:srgbClr val="B0A2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43751" y="2795651"/>
              <a:ext cx="2143125" cy="1285875"/>
            </a:xfrm>
            <a:custGeom>
              <a:avLst/>
              <a:gdLst/>
              <a:ahLst/>
              <a:cxnLst/>
              <a:rect l="l" t="t" r="r" b="b"/>
              <a:pathLst>
                <a:path w="2143125" h="1285875">
                  <a:moveTo>
                    <a:pt x="0" y="1285875"/>
                  </a:moveTo>
                  <a:lnTo>
                    <a:pt x="2143125" y="1285875"/>
                  </a:lnTo>
                  <a:lnTo>
                    <a:pt x="2143125" y="0"/>
                  </a:lnTo>
                  <a:lnTo>
                    <a:pt x="0" y="0"/>
                  </a:lnTo>
                  <a:lnTo>
                    <a:pt x="0" y="128587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643751" y="2795651"/>
            <a:ext cx="2143125" cy="1285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Times New Roman"/>
              <a:cs typeface="Times New Roman"/>
            </a:endParaRPr>
          </a:p>
          <a:p>
            <a:pPr marL="520700">
              <a:lnSpc>
                <a:spcPct val="100000"/>
              </a:lnSpc>
              <a:spcBef>
                <a:spcPts val="5"/>
              </a:spcBef>
            </a:pPr>
            <a:r>
              <a:rPr sz="1250" i="1" spc="5" dirty="0">
                <a:solidFill>
                  <a:srgbClr val="FFFFFF"/>
                </a:solidFill>
                <a:latin typeface="Comic Sans MS"/>
                <a:cs typeface="Comic Sans MS"/>
              </a:rPr>
              <a:t>area</a:t>
            </a:r>
            <a:r>
              <a:rPr sz="1250" i="1" spc="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50" i="1" spc="15" dirty="0">
                <a:solidFill>
                  <a:srgbClr val="FFFFFF"/>
                </a:solidFill>
                <a:latin typeface="Comic Sans MS"/>
                <a:cs typeface="Comic Sans MS"/>
              </a:rPr>
              <a:t>infanzia</a:t>
            </a:r>
            <a:endParaRPr sz="1250">
              <a:latin typeface="Comic Sans MS"/>
              <a:cs typeface="Comic Sans M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023992" y="2789301"/>
            <a:ext cx="6407785" cy="1755775"/>
            <a:chOff x="5023992" y="2789301"/>
            <a:chExt cx="6407785" cy="1755775"/>
          </a:xfrm>
        </p:grpSpPr>
        <p:sp>
          <p:nvSpPr>
            <p:cNvPr id="27" name="object 27"/>
            <p:cNvSpPr/>
            <p:nvPr/>
          </p:nvSpPr>
          <p:spPr>
            <a:xfrm>
              <a:off x="5023993" y="2795650"/>
              <a:ext cx="6401435" cy="1749425"/>
            </a:xfrm>
            <a:custGeom>
              <a:avLst/>
              <a:gdLst/>
              <a:ahLst/>
              <a:cxnLst/>
              <a:rect l="l" t="t" r="r" b="b"/>
              <a:pathLst>
                <a:path w="6401434" h="1749425">
                  <a:moveTo>
                    <a:pt x="6401308" y="0"/>
                  </a:moveTo>
                  <a:lnTo>
                    <a:pt x="4258183" y="0"/>
                  </a:lnTo>
                  <a:lnTo>
                    <a:pt x="4258183" y="1285875"/>
                  </a:lnTo>
                  <a:lnTo>
                    <a:pt x="5328031" y="1285875"/>
                  </a:lnTo>
                  <a:lnTo>
                    <a:pt x="5328031" y="1531366"/>
                  </a:lnTo>
                  <a:lnTo>
                    <a:pt x="44831" y="1531366"/>
                  </a:lnTo>
                  <a:lnTo>
                    <a:pt x="44958" y="1731289"/>
                  </a:lnTo>
                  <a:lnTo>
                    <a:pt x="48069" y="1736623"/>
                  </a:lnTo>
                  <a:lnTo>
                    <a:pt x="44831" y="1731073"/>
                  </a:lnTo>
                  <a:lnTo>
                    <a:pt x="5461" y="1663573"/>
                  </a:lnTo>
                  <a:lnTo>
                    <a:pt x="3556" y="1663065"/>
                  </a:lnTo>
                  <a:lnTo>
                    <a:pt x="508" y="1664843"/>
                  </a:lnTo>
                  <a:lnTo>
                    <a:pt x="0" y="1666748"/>
                  </a:lnTo>
                  <a:lnTo>
                    <a:pt x="48006" y="1749171"/>
                  </a:lnTo>
                  <a:lnTo>
                    <a:pt x="51701" y="1742821"/>
                  </a:lnTo>
                  <a:lnTo>
                    <a:pt x="96139" y="1666748"/>
                  </a:lnTo>
                  <a:lnTo>
                    <a:pt x="95631" y="1664843"/>
                  </a:lnTo>
                  <a:lnTo>
                    <a:pt x="92583" y="1663065"/>
                  </a:lnTo>
                  <a:lnTo>
                    <a:pt x="90678" y="1663573"/>
                  </a:lnTo>
                  <a:lnTo>
                    <a:pt x="51308" y="1731073"/>
                  </a:lnTo>
                  <a:lnTo>
                    <a:pt x="51181" y="1742821"/>
                  </a:lnTo>
                  <a:lnTo>
                    <a:pt x="51181" y="1741297"/>
                  </a:lnTo>
                  <a:lnTo>
                    <a:pt x="51181" y="1731289"/>
                  </a:lnTo>
                  <a:lnTo>
                    <a:pt x="51181" y="1537716"/>
                  </a:lnTo>
                  <a:lnTo>
                    <a:pt x="5334381" y="1537716"/>
                  </a:lnTo>
                  <a:lnTo>
                    <a:pt x="5334381" y="1531366"/>
                  </a:lnTo>
                  <a:lnTo>
                    <a:pt x="5334381" y="1285875"/>
                  </a:lnTo>
                  <a:lnTo>
                    <a:pt x="6401308" y="1285875"/>
                  </a:lnTo>
                  <a:lnTo>
                    <a:pt x="6401308" y="0"/>
                  </a:lnTo>
                  <a:close/>
                </a:path>
              </a:pathLst>
            </a:custGeom>
            <a:solidFill>
              <a:srgbClr val="3DA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282176" y="2795651"/>
              <a:ext cx="2143125" cy="1285875"/>
            </a:xfrm>
            <a:custGeom>
              <a:avLst/>
              <a:gdLst/>
              <a:ahLst/>
              <a:cxnLst/>
              <a:rect l="l" t="t" r="r" b="b"/>
              <a:pathLst>
                <a:path w="2143125" h="1285875">
                  <a:moveTo>
                    <a:pt x="0" y="1285875"/>
                  </a:moveTo>
                  <a:lnTo>
                    <a:pt x="2143125" y="1285875"/>
                  </a:lnTo>
                  <a:lnTo>
                    <a:pt x="2143125" y="0"/>
                  </a:lnTo>
                  <a:lnTo>
                    <a:pt x="0" y="0"/>
                  </a:lnTo>
                  <a:lnTo>
                    <a:pt x="0" y="128587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9282176" y="2795651"/>
            <a:ext cx="2143125" cy="1285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Times New Roman"/>
              <a:cs typeface="Times New Roman"/>
            </a:endParaRPr>
          </a:p>
          <a:p>
            <a:pPr marL="364490">
              <a:lnSpc>
                <a:spcPct val="100000"/>
              </a:lnSpc>
              <a:spcBef>
                <a:spcPts val="5"/>
              </a:spcBef>
            </a:pPr>
            <a:r>
              <a:rPr sz="1250" i="1" spc="5" dirty="0">
                <a:solidFill>
                  <a:srgbClr val="FFFFFF"/>
                </a:solidFill>
                <a:latin typeface="Comic Sans MS"/>
                <a:cs typeface="Comic Sans MS"/>
              </a:rPr>
              <a:t>area</a:t>
            </a:r>
            <a:r>
              <a:rPr sz="1250" i="1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50" i="1" spc="5" dirty="0">
                <a:solidFill>
                  <a:srgbClr val="FFFFFF"/>
                </a:solidFill>
                <a:latin typeface="Comic Sans MS"/>
                <a:cs typeface="Comic Sans MS"/>
              </a:rPr>
              <a:t>adolescenza</a:t>
            </a:r>
            <a:endParaRPr sz="125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95801" y="4576762"/>
            <a:ext cx="2152650" cy="1285875"/>
          </a:xfrm>
          <a:prstGeom prst="rect">
            <a:avLst/>
          </a:prstGeom>
          <a:solidFill>
            <a:srgbClr val="4452C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Times New Roman"/>
              <a:cs typeface="Times New Roman"/>
            </a:endParaRPr>
          </a:p>
          <a:p>
            <a:pPr marL="610870">
              <a:lnSpc>
                <a:spcPct val="100000"/>
              </a:lnSpc>
            </a:pPr>
            <a:r>
              <a:rPr sz="1250" i="1" spc="5" dirty="0">
                <a:solidFill>
                  <a:srgbClr val="FFFFFF"/>
                </a:solidFill>
                <a:latin typeface="Comic Sans MS"/>
                <a:cs typeface="Comic Sans MS"/>
              </a:rPr>
              <a:t>area</a:t>
            </a:r>
            <a:r>
              <a:rPr sz="1250" i="1" spc="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250" i="1" spc="15" dirty="0">
                <a:solidFill>
                  <a:srgbClr val="FFFFFF"/>
                </a:solidFill>
                <a:latin typeface="Comic Sans MS"/>
                <a:cs typeface="Comic Sans MS"/>
              </a:rPr>
              <a:t>anziani</a:t>
            </a:r>
            <a:endParaRPr sz="125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5655" y="540956"/>
            <a:ext cx="3297554" cy="212026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ct val="92000"/>
              </a:lnSpc>
              <a:spcBef>
                <a:spcPts val="360"/>
              </a:spcBef>
              <a:tabLst>
                <a:tab pos="1575435" algn="l"/>
                <a:tab pos="1785620" algn="l"/>
                <a:tab pos="2214245" algn="l"/>
              </a:tabLst>
            </a:pPr>
            <a:r>
              <a:rPr sz="2450" i="1" spc="15" dirty="0">
                <a:solidFill>
                  <a:srgbClr val="3178B9"/>
                </a:solidFill>
                <a:latin typeface="Comic Sans MS"/>
                <a:cs typeface="Comic Sans MS"/>
              </a:rPr>
              <a:t>DISCIPLINE </a:t>
            </a:r>
            <a:r>
              <a:rPr sz="2450" i="1" spc="20" dirty="0">
                <a:solidFill>
                  <a:srgbClr val="3178B9"/>
                </a:solidFill>
                <a:latin typeface="Comic Sans MS"/>
                <a:cs typeface="Comic Sans MS"/>
              </a:rPr>
              <a:t> </a:t>
            </a:r>
            <a:r>
              <a:rPr sz="2450" i="1" spc="35" dirty="0">
                <a:solidFill>
                  <a:srgbClr val="3178B9"/>
                </a:solidFill>
                <a:latin typeface="Comic Sans MS"/>
                <a:cs typeface="Comic Sans MS"/>
              </a:rPr>
              <a:t>CARATTERIZZANTI </a:t>
            </a:r>
            <a:r>
              <a:rPr sz="2450" i="1" spc="-720" dirty="0">
                <a:solidFill>
                  <a:srgbClr val="3178B9"/>
                </a:solidFill>
                <a:latin typeface="Comic Sans MS"/>
                <a:cs typeface="Comic Sans MS"/>
              </a:rPr>
              <a:t> </a:t>
            </a:r>
            <a:r>
              <a:rPr sz="2450" i="1" spc="10" dirty="0">
                <a:solidFill>
                  <a:srgbClr val="3178B9"/>
                </a:solidFill>
                <a:latin typeface="Comic Sans MS"/>
                <a:cs typeface="Comic Sans MS"/>
              </a:rPr>
              <a:t>CON</a:t>
            </a:r>
            <a:r>
              <a:rPr sz="2450" i="1" spc="225" dirty="0">
                <a:solidFill>
                  <a:srgbClr val="3178B9"/>
                </a:solidFill>
                <a:latin typeface="Comic Sans MS"/>
                <a:cs typeface="Comic Sans MS"/>
              </a:rPr>
              <a:t> </a:t>
            </a:r>
            <a:r>
              <a:rPr sz="2450" i="1" dirty="0">
                <a:solidFill>
                  <a:srgbClr val="3178B9"/>
                </a:solidFill>
                <a:latin typeface="Comic Sans MS"/>
                <a:cs typeface="Comic Sans MS"/>
              </a:rPr>
              <a:t>TAGLIO	</a:t>
            </a:r>
            <a:r>
              <a:rPr sz="2450" i="1" spc="5" dirty="0">
                <a:solidFill>
                  <a:srgbClr val="3178B9"/>
                </a:solidFill>
                <a:latin typeface="Comic Sans MS"/>
                <a:cs typeface="Comic Sans MS"/>
              </a:rPr>
              <a:t>PIÙ </a:t>
            </a:r>
            <a:r>
              <a:rPr sz="2450" i="1" spc="10" dirty="0">
                <a:solidFill>
                  <a:srgbClr val="3178B9"/>
                </a:solidFill>
                <a:latin typeface="Comic Sans MS"/>
                <a:cs typeface="Comic Sans MS"/>
              </a:rPr>
              <a:t> PRATICO	</a:t>
            </a:r>
            <a:r>
              <a:rPr sz="2450" i="1" spc="15" dirty="0">
                <a:solidFill>
                  <a:srgbClr val="3178B9"/>
                </a:solidFill>
                <a:latin typeface="Comic Sans MS"/>
                <a:cs typeface="Comic Sans MS"/>
              </a:rPr>
              <a:t>E </a:t>
            </a:r>
            <a:r>
              <a:rPr sz="2450" i="1" spc="20" dirty="0">
                <a:solidFill>
                  <a:srgbClr val="3178B9"/>
                </a:solidFill>
                <a:latin typeface="Comic Sans MS"/>
                <a:cs typeface="Comic Sans MS"/>
              </a:rPr>
              <a:t> </a:t>
            </a:r>
            <a:r>
              <a:rPr sz="2450" i="1" spc="30" dirty="0">
                <a:solidFill>
                  <a:srgbClr val="3178B9"/>
                </a:solidFill>
                <a:latin typeface="Comic Sans MS"/>
                <a:cs typeface="Comic Sans MS"/>
              </a:rPr>
              <a:t>LABORATORIALE </a:t>
            </a:r>
            <a:r>
              <a:rPr sz="2450" i="1" spc="35" dirty="0">
                <a:solidFill>
                  <a:srgbClr val="3178B9"/>
                </a:solidFill>
                <a:latin typeface="Comic Sans MS"/>
                <a:cs typeface="Comic Sans MS"/>
              </a:rPr>
              <a:t> </a:t>
            </a:r>
            <a:r>
              <a:rPr sz="2450" i="1" spc="20" dirty="0">
                <a:solidFill>
                  <a:srgbClr val="3178B9"/>
                </a:solidFill>
                <a:latin typeface="Comic Sans MS"/>
                <a:cs typeface="Comic Sans MS"/>
              </a:rPr>
              <a:t>RISPETTO	</a:t>
            </a:r>
            <a:r>
              <a:rPr sz="2450" i="1" spc="10" dirty="0">
                <a:solidFill>
                  <a:srgbClr val="3178B9"/>
                </a:solidFill>
                <a:latin typeface="Comic Sans MS"/>
                <a:cs typeface="Comic Sans MS"/>
              </a:rPr>
              <a:t>AL</a:t>
            </a:r>
            <a:r>
              <a:rPr sz="2450" i="1" spc="65" dirty="0">
                <a:solidFill>
                  <a:srgbClr val="3178B9"/>
                </a:solidFill>
                <a:latin typeface="Comic Sans MS"/>
                <a:cs typeface="Comic Sans MS"/>
              </a:rPr>
              <a:t> </a:t>
            </a:r>
            <a:r>
              <a:rPr sz="2450" i="1" spc="15" dirty="0">
                <a:solidFill>
                  <a:srgbClr val="3178B9"/>
                </a:solidFill>
                <a:latin typeface="Comic Sans MS"/>
                <a:cs typeface="Comic Sans MS"/>
              </a:rPr>
              <a:t>LICEO</a:t>
            </a:r>
            <a:endParaRPr sz="245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72101" y="728726"/>
            <a:ext cx="15875" cy="5450205"/>
          </a:xfrm>
          <a:custGeom>
            <a:avLst/>
            <a:gdLst/>
            <a:ahLst/>
            <a:cxnLst/>
            <a:rect l="l" t="t" r="r" b="b"/>
            <a:pathLst>
              <a:path w="15875" h="5450205">
                <a:moveTo>
                  <a:pt x="0" y="5450014"/>
                </a:moveTo>
                <a:lnTo>
                  <a:pt x="158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618351" y="722376"/>
            <a:ext cx="2131060" cy="1060450"/>
            <a:chOff x="6618351" y="722376"/>
            <a:chExt cx="2131060" cy="1060450"/>
          </a:xfrm>
        </p:grpSpPr>
        <p:sp>
          <p:nvSpPr>
            <p:cNvPr id="5" name="object 5"/>
            <p:cNvSpPr/>
            <p:nvPr/>
          </p:nvSpPr>
          <p:spPr>
            <a:xfrm>
              <a:off x="6624701" y="728725"/>
              <a:ext cx="2124710" cy="1047750"/>
            </a:xfrm>
            <a:custGeom>
              <a:avLst/>
              <a:gdLst/>
              <a:ahLst/>
              <a:cxnLst/>
              <a:rect l="l" t="t" r="r" b="b"/>
              <a:pathLst>
                <a:path w="2124709" h="1047750">
                  <a:moveTo>
                    <a:pt x="2124329" y="531495"/>
                  </a:moveTo>
                  <a:lnTo>
                    <a:pt x="2118880" y="528320"/>
                  </a:lnTo>
                  <a:lnTo>
                    <a:pt x="2041906" y="483362"/>
                  </a:lnTo>
                  <a:lnTo>
                    <a:pt x="2040001" y="483870"/>
                  </a:lnTo>
                  <a:lnTo>
                    <a:pt x="2038223" y="486918"/>
                  </a:lnTo>
                  <a:lnTo>
                    <a:pt x="2038731" y="488823"/>
                  </a:lnTo>
                  <a:lnTo>
                    <a:pt x="2106434" y="528320"/>
                  </a:lnTo>
                  <a:lnTo>
                    <a:pt x="1752600" y="528320"/>
                  </a:lnTo>
                  <a:lnTo>
                    <a:pt x="1752600" y="0"/>
                  </a:lnTo>
                  <a:lnTo>
                    <a:pt x="0" y="0"/>
                  </a:lnTo>
                  <a:lnTo>
                    <a:pt x="0" y="1047750"/>
                  </a:lnTo>
                  <a:lnTo>
                    <a:pt x="1752600" y="1047750"/>
                  </a:lnTo>
                  <a:lnTo>
                    <a:pt x="1752600" y="534670"/>
                  </a:lnTo>
                  <a:lnTo>
                    <a:pt x="2106206" y="534670"/>
                  </a:lnTo>
                  <a:lnTo>
                    <a:pt x="2038731" y="574040"/>
                  </a:lnTo>
                  <a:lnTo>
                    <a:pt x="2038223" y="575945"/>
                  </a:lnTo>
                  <a:lnTo>
                    <a:pt x="2040001" y="578993"/>
                  </a:lnTo>
                  <a:lnTo>
                    <a:pt x="2041906" y="579501"/>
                  </a:lnTo>
                  <a:lnTo>
                    <a:pt x="2118868" y="534670"/>
                  </a:lnTo>
                  <a:lnTo>
                    <a:pt x="2124329" y="531495"/>
                  </a:lnTo>
                  <a:close/>
                </a:path>
              </a:pathLst>
            </a:custGeom>
            <a:solidFill>
              <a:srgbClr val="3DA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24701" y="728726"/>
              <a:ext cx="1752600" cy="1047750"/>
            </a:xfrm>
            <a:custGeom>
              <a:avLst/>
              <a:gdLst/>
              <a:ahLst/>
              <a:cxnLst/>
              <a:rect l="l" t="t" r="r" b="b"/>
              <a:pathLst>
                <a:path w="1752600" h="1047750">
                  <a:moveTo>
                    <a:pt x="0" y="1047750"/>
                  </a:moveTo>
                  <a:lnTo>
                    <a:pt x="1752600" y="1047750"/>
                  </a:lnTo>
                  <a:lnTo>
                    <a:pt x="1752600" y="0"/>
                  </a:lnTo>
                  <a:lnTo>
                    <a:pt x="0" y="0"/>
                  </a:lnTo>
                  <a:lnTo>
                    <a:pt x="0" y="10477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624701" y="728726"/>
            <a:ext cx="1752600" cy="104775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35255" marR="136525" indent="4445" algn="ctr">
              <a:lnSpc>
                <a:spcPct val="90100"/>
              </a:lnSpc>
              <a:spcBef>
                <a:spcPts val="690"/>
              </a:spcBef>
            </a:pPr>
            <a:r>
              <a:rPr sz="1250" spc="-5" dirty="0">
                <a:solidFill>
                  <a:srgbClr val="FFFFFF"/>
                </a:solidFill>
                <a:latin typeface="Georgia"/>
                <a:cs typeface="Georgia"/>
              </a:rPr>
              <a:t>Scienze </a:t>
            </a:r>
            <a:r>
              <a:rPr sz="1250" spc="-15" dirty="0">
                <a:solidFill>
                  <a:srgbClr val="FFFFFF"/>
                </a:solidFill>
                <a:latin typeface="Georgia"/>
                <a:cs typeface="Georgia"/>
              </a:rPr>
              <a:t>Umane</a:t>
            </a:r>
            <a:r>
              <a:rPr sz="125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Georgia"/>
                <a:cs typeface="Georgia"/>
              </a:rPr>
              <a:t>e </a:t>
            </a:r>
            <a:r>
              <a:rPr sz="125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Georgia"/>
                <a:cs typeface="Georgia"/>
              </a:rPr>
              <a:t>Sociali</a:t>
            </a:r>
            <a:r>
              <a:rPr sz="1250" spc="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Georgia"/>
                <a:cs typeface="Georgia"/>
              </a:rPr>
              <a:t>(antropologia, </a:t>
            </a:r>
            <a:r>
              <a:rPr sz="1250" spc="-2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Georgia"/>
                <a:cs typeface="Georgia"/>
              </a:rPr>
              <a:t>sociologia, </a:t>
            </a:r>
            <a:r>
              <a:rPr sz="12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Georgia"/>
                <a:cs typeface="Georgia"/>
              </a:rPr>
              <a:t>psicologia*, </a:t>
            </a:r>
            <a:r>
              <a:rPr sz="12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50" spc="-30" dirty="0">
                <a:solidFill>
                  <a:srgbClr val="FFFFFF"/>
                </a:solidFill>
                <a:latin typeface="Georgia"/>
                <a:cs typeface="Georgia"/>
              </a:rPr>
              <a:t>pedagogia)</a:t>
            </a:r>
            <a:endParaRPr sz="125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452868" y="722376"/>
            <a:ext cx="3083560" cy="1426210"/>
            <a:chOff x="7452868" y="722376"/>
            <a:chExt cx="3083560" cy="1426210"/>
          </a:xfrm>
        </p:grpSpPr>
        <p:sp>
          <p:nvSpPr>
            <p:cNvPr id="9" name="object 9"/>
            <p:cNvSpPr/>
            <p:nvPr/>
          </p:nvSpPr>
          <p:spPr>
            <a:xfrm>
              <a:off x="7452868" y="728725"/>
              <a:ext cx="3077210" cy="1419860"/>
            </a:xfrm>
            <a:custGeom>
              <a:avLst/>
              <a:gdLst/>
              <a:ahLst/>
              <a:cxnLst/>
              <a:rect l="l" t="t" r="r" b="b"/>
              <a:pathLst>
                <a:path w="3077209" h="1419860">
                  <a:moveTo>
                    <a:pt x="3077083" y="0"/>
                  </a:moveTo>
                  <a:lnTo>
                    <a:pt x="1324483" y="0"/>
                  </a:lnTo>
                  <a:lnTo>
                    <a:pt x="1324483" y="1047750"/>
                  </a:lnTo>
                  <a:lnTo>
                    <a:pt x="2196973" y="1047750"/>
                  </a:lnTo>
                  <a:lnTo>
                    <a:pt x="2196973" y="1247521"/>
                  </a:lnTo>
                  <a:lnTo>
                    <a:pt x="44831" y="1247521"/>
                  </a:lnTo>
                  <a:lnTo>
                    <a:pt x="44958" y="1401597"/>
                  </a:lnTo>
                  <a:lnTo>
                    <a:pt x="48069" y="1406931"/>
                  </a:lnTo>
                  <a:lnTo>
                    <a:pt x="44831" y="1401381"/>
                  </a:lnTo>
                  <a:lnTo>
                    <a:pt x="5461" y="1333881"/>
                  </a:lnTo>
                  <a:lnTo>
                    <a:pt x="3556" y="1333373"/>
                  </a:lnTo>
                  <a:lnTo>
                    <a:pt x="508" y="1335151"/>
                  </a:lnTo>
                  <a:lnTo>
                    <a:pt x="0" y="1337056"/>
                  </a:lnTo>
                  <a:lnTo>
                    <a:pt x="48006" y="1419479"/>
                  </a:lnTo>
                  <a:lnTo>
                    <a:pt x="51638" y="1413256"/>
                  </a:lnTo>
                  <a:lnTo>
                    <a:pt x="96139" y="1337056"/>
                  </a:lnTo>
                  <a:lnTo>
                    <a:pt x="95631" y="1335151"/>
                  </a:lnTo>
                  <a:lnTo>
                    <a:pt x="92583" y="1333373"/>
                  </a:lnTo>
                  <a:lnTo>
                    <a:pt x="90678" y="1333881"/>
                  </a:lnTo>
                  <a:lnTo>
                    <a:pt x="51308" y="1401381"/>
                  </a:lnTo>
                  <a:lnTo>
                    <a:pt x="51181" y="1413256"/>
                  </a:lnTo>
                  <a:lnTo>
                    <a:pt x="51181" y="1411605"/>
                  </a:lnTo>
                  <a:lnTo>
                    <a:pt x="51181" y="1401597"/>
                  </a:lnTo>
                  <a:lnTo>
                    <a:pt x="51181" y="1253871"/>
                  </a:lnTo>
                  <a:lnTo>
                    <a:pt x="2203323" y="1253871"/>
                  </a:lnTo>
                  <a:lnTo>
                    <a:pt x="2203323" y="1247521"/>
                  </a:lnTo>
                  <a:lnTo>
                    <a:pt x="2203323" y="1047750"/>
                  </a:lnTo>
                  <a:lnTo>
                    <a:pt x="3077083" y="1047750"/>
                  </a:lnTo>
                  <a:lnTo>
                    <a:pt x="3077083" y="0"/>
                  </a:lnTo>
                  <a:close/>
                </a:path>
              </a:pathLst>
            </a:custGeom>
            <a:solidFill>
              <a:srgbClr val="445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77351" y="728726"/>
              <a:ext cx="1752600" cy="1047750"/>
            </a:xfrm>
            <a:custGeom>
              <a:avLst/>
              <a:gdLst/>
              <a:ahLst/>
              <a:cxnLst/>
              <a:rect l="l" t="t" r="r" b="b"/>
              <a:pathLst>
                <a:path w="1752600" h="1047750">
                  <a:moveTo>
                    <a:pt x="0" y="1047750"/>
                  </a:moveTo>
                  <a:lnTo>
                    <a:pt x="1752600" y="1047750"/>
                  </a:lnTo>
                  <a:lnTo>
                    <a:pt x="1752600" y="0"/>
                  </a:lnTo>
                  <a:lnTo>
                    <a:pt x="0" y="0"/>
                  </a:lnTo>
                  <a:lnTo>
                    <a:pt x="0" y="10477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777351" y="728726"/>
            <a:ext cx="1752600" cy="104775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Times New Roman"/>
              <a:cs typeface="Times New Roman"/>
            </a:endParaRPr>
          </a:p>
          <a:p>
            <a:pPr marL="3810" algn="ctr">
              <a:lnSpc>
                <a:spcPts val="1425"/>
              </a:lnSpc>
              <a:spcBef>
                <a:spcPts val="5"/>
              </a:spcBef>
            </a:pPr>
            <a:r>
              <a:rPr sz="1250" spc="-5" dirty="0">
                <a:solidFill>
                  <a:srgbClr val="FFFFFF"/>
                </a:solidFill>
                <a:latin typeface="Georgia"/>
                <a:cs typeface="Georgia"/>
              </a:rPr>
              <a:t>Psicologia</a:t>
            </a:r>
            <a:r>
              <a:rPr sz="1250" spc="1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50" b="1" i="1" spc="-105" dirty="0">
                <a:solidFill>
                  <a:srgbClr val="FFFFFF"/>
                </a:solidFill>
                <a:latin typeface="Cambria"/>
                <a:cs typeface="Cambria"/>
              </a:rPr>
              <a:t>generale</a:t>
            </a:r>
            <a:r>
              <a:rPr sz="1250" b="1" i="1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50" b="1" i="1" spc="-12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endParaRPr sz="1250">
              <a:latin typeface="Cambria"/>
              <a:cs typeface="Cambria"/>
            </a:endParaRPr>
          </a:p>
          <a:p>
            <a:pPr marL="1270" algn="ctr">
              <a:lnSpc>
                <a:spcPts val="1425"/>
              </a:lnSpc>
            </a:pPr>
            <a:r>
              <a:rPr sz="1250" b="1" i="1" spc="-85" dirty="0">
                <a:solidFill>
                  <a:srgbClr val="FFFFFF"/>
                </a:solidFill>
                <a:latin typeface="Cambria"/>
                <a:cs typeface="Cambria"/>
              </a:rPr>
              <a:t>applicata</a:t>
            </a:r>
            <a:endParaRPr sz="1250">
              <a:latin typeface="Cambria"/>
              <a:cs typeface="Cambr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618351" y="2179701"/>
            <a:ext cx="2131060" cy="1060450"/>
            <a:chOff x="6618351" y="2179701"/>
            <a:chExt cx="2131060" cy="1060450"/>
          </a:xfrm>
        </p:grpSpPr>
        <p:sp>
          <p:nvSpPr>
            <p:cNvPr id="13" name="object 13"/>
            <p:cNvSpPr/>
            <p:nvPr/>
          </p:nvSpPr>
          <p:spPr>
            <a:xfrm>
              <a:off x="6624701" y="2186050"/>
              <a:ext cx="2124710" cy="1047750"/>
            </a:xfrm>
            <a:custGeom>
              <a:avLst/>
              <a:gdLst/>
              <a:ahLst/>
              <a:cxnLst/>
              <a:rect l="l" t="t" r="r" b="b"/>
              <a:pathLst>
                <a:path w="2124709" h="1047750">
                  <a:moveTo>
                    <a:pt x="2124329" y="521843"/>
                  </a:moveTo>
                  <a:lnTo>
                    <a:pt x="2118868" y="518668"/>
                  </a:lnTo>
                  <a:lnTo>
                    <a:pt x="2041906" y="473837"/>
                  </a:lnTo>
                  <a:lnTo>
                    <a:pt x="2040001" y="474345"/>
                  </a:lnTo>
                  <a:lnTo>
                    <a:pt x="2038223" y="477393"/>
                  </a:lnTo>
                  <a:lnTo>
                    <a:pt x="2038731" y="479298"/>
                  </a:lnTo>
                  <a:lnTo>
                    <a:pt x="2106206" y="518668"/>
                  </a:lnTo>
                  <a:lnTo>
                    <a:pt x="1752600" y="518668"/>
                  </a:lnTo>
                  <a:lnTo>
                    <a:pt x="1752600" y="0"/>
                  </a:lnTo>
                  <a:lnTo>
                    <a:pt x="0" y="0"/>
                  </a:lnTo>
                  <a:lnTo>
                    <a:pt x="0" y="1047750"/>
                  </a:lnTo>
                  <a:lnTo>
                    <a:pt x="1752600" y="1047750"/>
                  </a:lnTo>
                  <a:lnTo>
                    <a:pt x="1752600" y="525018"/>
                  </a:lnTo>
                  <a:lnTo>
                    <a:pt x="2106434" y="525018"/>
                  </a:lnTo>
                  <a:lnTo>
                    <a:pt x="2038731" y="564515"/>
                  </a:lnTo>
                  <a:lnTo>
                    <a:pt x="2038223" y="566420"/>
                  </a:lnTo>
                  <a:lnTo>
                    <a:pt x="2040001" y="569468"/>
                  </a:lnTo>
                  <a:lnTo>
                    <a:pt x="2041906" y="569976"/>
                  </a:lnTo>
                  <a:lnTo>
                    <a:pt x="2118880" y="525018"/>
                  </a:lnTo>
                  <a:lnTo>
                    <a:pt x="2124329" y="521843"/>
                  </a:lnTo>
                  <a:close/>
                </a:path>
              </a:pathLst>
            </a:custGeom>
            <a:solidFill>
              <a:srgbClr val="B93A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24701" y="2186051"/>
              <a:ext cx="1752600" cy="1047750"/>
            </a:xfrm>
            <a:custGeom>
              <a:avLst/>
              <a:gdLst/>
              <a:ahLst/>
              <a:cxnLst/>
              <a:rect l="l" t="t" r="r" b="b"/>
              <a:pathLst>
                <a:path w="1752600" h="1047750">
                  <a:moveTo>
                    <a:pt x="0" y="1047750"/>
                  </a:moveTo>
                  <a:lnTo>
                    <a:pt x="1752600" y="1047750"/>
                  </a:lnTo>
                  <a:lnTo>
                    <a:pt x="1752600" y="0"/>
                  </a:lnTo>
                  <a:lnTo>
                    <a:pt x="0" y="0"/>
                  </a:lnTo>
                  <a:lnTo>
                    <a:pt x="0" y="10477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624701" y="2186051"/>
            <a:ext cx="1752600" cy="1047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Times New Roman"/>
              <a:cs typeface="Times New Roman"/>
            </a:endParaRPr>
          </a:p>
          <a:p>
            <a:pPr marL="163830">
              <a:lnSpc>
                <a:spcPct val="100000"/>
              </a:lnSpc>
              <a:spcBef>
                <a:spcPts val="5"/>
              </a:spcBef>
            </a:pPr>
            <a:r>
              <a:rPr sz="1250" b="1" i="1" spc="-65" dirty="0">
                <a:solidFill>
                  <a:srgbClr val="FFFFFF"/>
                </a:solidFill>
                <a:latin typeface="Cambria"/>
                <a:cs typeface="Cambria"/>
              </a:rPr>
              <a:t>Metodologie</a:t>
            </a:r>
            <a:r>
              <a:rPr sz="1250" b="1" i="1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50" b="1" i="1" spc="-95" dirty="0">
                <a:solidFill>
                  <a:srgbClr val="FFFFFF"/>
                </a:solidFill>
                <a:latin typeface="Cambria"/>
                <a:cs typeface="Cambria"/>
              </a:rPr>
              <a:t>operative</a:t>
            </a:r>
            <a:endParaRPr sz="1250">
              <a:latin typeface="Cambria"/>
              <a:cs typeface="Cambr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452868" y="2179701"/>
            <a:ext cx="3083560" cy="1426210"/>
            <a:chOff x="7452868" y="2179701"/>
            <a:chExt cx="3083560" cy="1426210"/>
          </a:xfrm>
        </p:grpSpPr>
        <p:sp>
          <p:nvSpPr>
            <p:cNvPr id="17" name="object 17"/>
            <p:cNvSpPr/>
            <p:nvPr/>
          </p:nvSpPr>
          <p:spPr>
            <a:xfrm>
              <a:off x="7452868" y="2186050"/>
              <a:ext cx="3077210" cy="1419860"/>
            </a:xfrm>
            <a:custGeom>
              <a:avLst/>
              <a:gdLst/>
              <a:ahLst/>
              <a:cxnLst/>
              <a:rect l="l" t="t" r="r" b="b"/>
              <a:pathLst>
                <a:path w="3077209" h="1419860">
                  <a:moveTo>
                    <a:pt x="3077083" y="0"/>
                  </a:moveTo>
                  <a:lnTo>
                    <a:pt x="1324483" y="0"/>
                  </a:lnTo>
                  <a:lnTo>
                    <a:pt x="1324483" y="1047750"/>
                  </a:lnTo>
                  <a:lnTo>
                    <a:pt x="2196973" y="1047750"/>
                  </a:lnTo>
                  <a:lnTo>
                    <a:pt x="2196973" y="1247521"/>
                  </a:lnTo>
                  <a:lnTo>
                    <a:pt x="44831" y="1247521"/>
                  </a:lnTo>
                  <a:lnTo>
                    <a:pt x="44958" y="1401597"/>
                  </a:lnTo>
                  <a:lnTo>
                    <a:pt x="48069" y="1406931"/>
                  </a:lnTo>
                  <a:lnTo>
                    <a:pt x="44831" y="1401381"/>
                  </a:lnTo>
                  <a:lnTo>
                    <a:pt x="5461" y="1333881"/>
                  </a:lnTo>
                  <a:lnTo>
                    <a:pt x="3556" y="1333373"/>
                  </a:lnTo>
                  <a:lnTo>
                    <a:pt x="508" y="1335151"/>
                  </a:lnTo>
                  <a:lnTo>
                    <a:pt x="0" y="1337056"/>
                  </a:lnTo>
                  <a:lnTo>
                    <a:pt x="48006" y="1419479"/>
                  </a:lnTo>
                  <a:lnTo>
                    <a:pt x="51638" y="1413268"/>
                  </a:lnTo>
                  <a:lnTo>
                    <a:pt x="96139" y="1337056"/>
                  </a:lnTo>
                  <a:lnTo>
                    <a:pt x="95631" y="1335151"/>
                  </a:lnTo>
                  <a:lnTo>
                    <a:pt x="92583" y="1333373"/>
                  </a:lnTo>
                  <a:lnTo>
                    <a:pt x="90678" y="1333881"/>
                  </a:lnTo>
                  <a:lnTo>
                    <a:pt x="51308" y="1401381"/>
                  </a:lnTo>
                  <a:lnTo>
                    <a:pt x="51181" y="1413268"/>
                  </a:lnTo>
                  <a:lnTo>
                    <a:pt x="51181" y="1411605"/>
                  </a:lnTo>
                  <a:lnTo>
                    <a:pt x="51181" y="1401597"/>
                  </a:lnTo>
                  <a:lnTo>
                    <a:pt x="51181" y="1253871"/>
                  </a:lnTo>
                  <a:lnTo>
                    <a:pt x="2203323" y="1253871"/>
                  </a:lnTo>
                  <a:lnTo>
                    <a:pt x="2203323" y="1247521"/>
                  </a:lnTo>
                  <a:lnTo>
                    <a:pt x="2203323" y="1047750"/>
                  </a:lnTo>
                  <a:lnTo>
                    <a:pt x="3077083" y="1047750"/>
                  </a:lnTo>
                  <a:lnTo>
                    <a:pt x="3077083" y="0"/>
                  </a:lnTo>
                  <a:close/>
                </a:path>
              </a:pathLst>
            </a:custGeom>
            <a:solidFill>
              <a:srgbClr val="CC8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777351" y="2186051"/>
              <a:ext cx="1752600" cy="1047750"/>
            </a:xfrm>
            <a:custGeom>
              <a:avLst/>
              <a:gdLst/>
              <a:ahLst/>
              <a:cxnLst/>
              <a:rect l="l" t="t" r="r" b="b"/>
              <a:pathLst>
                <a:path w="1752600" h="1047750">
                  <a:moveTo>
                    <a:pt x="0" y="1047750"/>
                  </a:moveTo>
                  <a:lnTo>
                    <a:pt x="1752600" y="1047750"/>
                  </a:lnTo>
                  <a:lnTo>
                    <a:pt x="1752600" y="0"/>
                  </a:lnTo>
                  <a:lnTo>
                    <a:pt x="0" y="0"/>
                  </a:lnTo>
                  <a:lnTo>
                    <a:pt x="0" y="10477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777351" y="2186051"/>
            <a:ext cx="1752600" cy="1047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Times New Roman"/>
              <a:cs typeface="Times New Roman"/>
            </a:endParaRPr>
          </a:p>
          <a:p>
            <a:pPr marR="48260" algn="ctr">
              <a:lnSpc>
                <a:spcPct val="100000"/>
              </a:lnSpc>
              <a:spcBef>
                <a:spcPts val="5"/>
              </a:spcBef>
            </a:pPr>
            <a:r>
              <a:rPr sz="1250" b="1" i="1" spc="-50" dirty="0">
                <a:solidFill>
                  <a:srgbClr val="FFFFFF"/>
                </a:solidFill>
                <a:latin typeface="Cambria"/>
                <a:cs typeface="Cambria"/>
              </a:rPr>
              <a:t>Musica</a:t>
            </a:r>
            <a:endParaRPr sz="1250">
              <a:latin typeface="Cambria"/>
              <a:cs typeface="Cambri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618351" y="3627501"/>
            <a:ext cx="2131060" cy="1060450"/>
            <a:chOff x="6618351" y="3627501"/>
            <a:chExt cx="2131060" cy="1060450"/>
          </a:xfrm>
        </p:grpSpPr>
        <p:sp>
          <p:nvSpPr>
            <p:cNvPr id="21" name="object 21"/>
            <p:cNvSpPr/>
            <p:nvPr/>
          </p:nvSpPr>
          <p:spPr>
            <a:xfrm>
              <a:off x="6624701" y="3633850"/>
              <a:ext cx="2124710" cy="1047750"/>
            </a:xfrm>
            <a:custGeom>
              <a:avLst/>
              <a:gdLst/>
              <a:ahLst/>
              <a:cxnLst/>
              <a:rect l="l" t="t" r="r" b="b"/>
              <a:pathLst>
                <a:path w="2124709" h="1047750">
                  <a:moveTo>
                    <a:pt x="2124329" y="521843"/>
                  </a:moveTo>
                  <a:lnTo>
                    <a:pt x="2118868" y="518668"/>
                  </a:lnTo>
                  <a:lnTo>
                    <a:pt x="2041906" y="473837"/>
                  </a:lnTo>
                  <a:lnTo>
                    <a:pt x="2040001" y="474345"/>
                  </a:lnTo>
                  <a:lnTo>
                    <a:pt x="2038223" y="477393"/>
                  </a:lnTo>
                  <a:lnTo>
                    <a:pt x="2038731" y="479298"/>
                  </a:lnTo>
                  <a:lnTo>
                    <a:pt x="2106206" y="518668"/>
                  </a:lnTo>
                  <a:lnTo>
                    <a:pt x="1752600" y="518668"/>
                  </a:lnTo>
                  <a:lnTo>
                    <a:pt x="1752600" y="0"/>
                  </a:lnTo>
                  <a:lnTo>
                    <a:pt x="0" y="0"/>
                  </a:lnTo>
                  <a:lnTo>
                    <a:pt x="0" y="1047750"/>
                  </a:lnTo>
                  <a:lnTo>
                    <a:pt x="1752600" y="1047750"/>
                  </a:lnTo>
                  <a:lnTo>
                    <a:pt x="1752600" y="525018"/>
                  </a:lnTo>
                  <a:lnTo>
                    <a:pt x="2106434" y="525018"/>
                  </a:lnTo>
                  <a:lnTo>
                    <a:pt x="2038731" y="564515"/>
                  </a:lnTo>
                  <a:lnTo>
                    <a:pt x="2038223" y="566420"/>
                  </a:lnTo>
                  <a:lnTo>
                    <a:pt x="2040001" y="569468"/>
                  </a:lnTo>
                  <a:lnTo>
                    <a:pt x="2041906" y="569976"/>
                  </a:lnTo>
                  <a:lnTo>
                    <a:pt x="2118880" y="525018"/>
                  </a:lnTo>
                  <a:lnTo>
                    <a:pt x="2124329" y="521843"/>
                  </a:lnTo>
                  <a:close/>
                </a:path>
              </a:pathLst>
            </a:custGeom>
            <a:solidFill>
              <a:srgbClr val="B0A2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624701" y="3633851"/>
              <a:ext cx="1752600" cy="1047750"/>
            </a:xfrm>
            <a:custGeom>
              <a:avLst/>
              <a:gdLst/>
              <a:ahLst/>
              <a:cxnLst/>
              <a:rect l="l" t="t" r="r" b="b"/>
              <a:pathLst>
                <a:path w="1752600" h="1047750">
                  <a:moveTo>
                    <a:pt x="0" y="1047750"/>
                  </a:moveTo>
                  <a:lnTo>
                    <a:pt x="1752600" y="1047750"/>
                  </a:lnTo>
                  <a:lnTo>
                    <a:pt x="1752600" y="0"/>
                  </a:lnTo>
                  <a:lnTo>
                    <a:pt x="0" y="0"/>
                  </a:lnTo>
                  <a:lnTo>
                    <a:pt x="0" y="10477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624701" y="3633851"/>
            <a:ext cx="1752600" cy="104775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Times New Roman"/>
              <a:cs typeface="Times New Roman"/>
            </a:endParaRPr>
          </a:p>
          <a:p>
            <a:pPr marL="230504" marR="228600" algn="ctr">
              <a:lnSpc>
                <a:spcPts val="1350"/>
              </a:lnSpc>
            </a:pPr>
            <a:r>
              <a:rPr sz="1250" spc="-5" dirty="0">
                <a:solidFill>
                  <a:srgbClr val="FFFFFF"/>
                </a:solidFill>
                <a:latin typeface="Georgia"/>
                <a:cs typeface="Georgia"/>
              </a:rPr>
              <a:t>Scienze</a:t>
            </a:r>
            <a:r>
              <a:rPr sz="1250" spc="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50" spc="-35" dirty="0">
                <a:solidFill>
                  <a:srgbClr val="FFFFFF"/>
                </a:solidFill>
                <a:latin typeface="Georgia"/>
                <a:cs typeface="Georgia"/>
              </a:rPr>
              <a:t>integrate</a:t>
            </a:r>
            <a:r>
              <a:rPr sz="1250" spc="1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50" spc="-60" dirty="0">
                <a:solidFill>
                  <a:srgbClr val="FFFFFF"/>
                </a:solidFill>
                <a:latin typeface="Georgia"/>
                <a:cs typeface="Georgia"/>
              </a:rPr>
              <a:t>( </a:t>
            </a:r>
            <a:r>
              <a:rPr sz="1250" spc="-2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Georgia"/>
                <a:cs typeface="Georgia"/>
              </a:rPr>
              <a:t>Fisica, </a:t>
            </a:r>
            <a:r>
              <a:rPr sz="1250" dirty="0">
                <a:solidFill>
                  <a:srgbClr val="FFFFFF"/>
                </a:solidFill>
                <a:latin typeface="Georgia"/>
                <a:cs typeface="Georgia"/>
              </a:rPr>
              <a:t>Chimica, </a:t>
            </a:r>
            <a:r>
              <a:rPr sz="1250" spc="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50" spc="-15" dirty="0">
                <a:solidFill>
                  <a:srgbClr val="FFFFFF"/>
                </a:solidFill>
                <a:latin typeface="Georgia"/>
                <a:cs typeface="Georgia"/>
              </a:rPr>
              <a:t>Biologia)</a:t>
            </a:r>
            <a:endParaRPr sz="1250">
              <a:latin typeface="Georgia"/>
              <a:cs typeface="Georgi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452868" y="3627501"/>
            <a:ext cx="3083560" cy="1426210"/>
            <a:chOff x="7452868" y="3627501"/>
            <a:chExt cx="3083560" cy="1426210"/>
          </a:xfrm>
        </p:grpSpPr>
        <p:sp>
          <p:nvSpPr>
            <p:cNvPr id="25" name="object 25"/>
            <p:cNvSpPr/>
            <p:nvPr/>
          </p:nvSpPr>
          <p:spPr>
            <a:xfrm>
              <a:off x="7452868" y="3633850"/>
              <a:ext cx="3077210" cy="1419860"/>
            </a:xfrm>
            <a:custGeom>
              <a:avLst/>
              <a:gdLst/>
              <a:ahLst/>
              <a:cxnLst/>
              <a:rect l="l" t="t" r="r" b="b"/>
              <a:pathLst>
                <a:path w="3077209" h="1419860">
                  <a:moveTo>
                    <a:pt x="3077083" y="0"/>
                  </a:moveTo>
                  <a:lnTo>
                    <a:pt x="1324483" y="0"/>
                  </a:lnTo>
                  <a:lnTo>
                    <a:pt x="1324483" y="1047750"/>
                  </a:lnTo>
                  <a:lnTo>
                    <a:pt x="2196973" y="1047750"/>
                  </a:lnTo>
                  <a:lnTo>
                    <a:pt x="2196973" y="1247521"/>
                  </a:lnTo>
                  <a:lnTo>
                    <a:pt x="44831" y="1247521"/>
                  </a:lnTo>
                  <a:lnTo>
                    <a:pt x="44958" y="1401597"/>
                  </a:lnTo>
                  <a:lnTo>
                    <a:pt x="48069" y="1406931"/>
                  </a:lnTo>
                  <a:lnTo>
                    <a:pt x="44831" y="1401381"/>
                  </a:lnTo>
                  <a:lnTo>
                    <a:pt x="5461" y="1333881"/>
                  </a:lnTo>
                  <a:lnTo>
                    <a:pt x="3556" y="1333373"/>
                  </a:lnTo>
                  <a:lnTo>
                    <a:pt x="508" y="1335151"/>
                  </a:lnTo>
                  <a:lnTo>
                    <a:pt x="0" y="1337056"/>
                  </a:lnTo>
                  <a:lnTo>
                    <a:pt x="48006" y="1419479"/>
                  </a:lnTo>
                  <a:lnTo>
                    <a:pt x="51638" y="1413256"/>
                  </a:lnTo>
                  <a:lnTo>
                    <a:pt x="96139" y="1337056"/>
                  </a:lnTo>
                  <a:lnTo>
                    <a:pt x="95631" y="1335151"/>
                  </a:lnTo>
                  <a:lnTo>
                    <a:pt x="92583" y="1333373"/>
                  </a:lnTo>
                  <a:lnTo>
                    <a:pt x="90678" y="1333881"/>
                  </a:lnTo>
                  <a:lnTo>
                    <a:pt x="51308" y="1401381"/>
                  </a:lnTo>
                  <a:lnTo>
                    <a:pt x="51181" y="1413256"/>
                  </a:lnTo>
                  <a:lnTo>
                    <a:pt x="51181" y="1411605"/>
                  </a:lnTo>
                  <a:lnTo>
                    <a:pt x="51181" y="1401597"/>
                  </a:lnTo>
                  <a:lnTo>
                    <a:pt x="51181" y="1253871"/>
                  </a:lnTo>
                  <a:lnTo>
                    <a:pt x="2203323" y="1253871"/>
                  </a:lnTo>
                  <a:lnTo>
                    <a:pt x="2203323" y="1247521"/>
                  </a:lnTo>
                  <a:lnTo>
                    <a:pt x="2203323" y="1047750"/>
                  </a:lnTo>
                  <a:lnTo>
                    <a:pt x="3077083" y="1047750"/>
                  </a:lnTo>
                  <a:lnTo>
                    <a:pt x="3077083" y="0"/>
                  </a:lnTo>
                  <a:close/>
                </a:path>
              </a:pathLst>
            </a:custGeom>
            <a:solidFill>
              <a:srgbClr val="3DA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777351" y="3633851"/>
              <a:ext cx="1752600" cy="1047750"/>
            </a:xfrm>
            <a:custGeom>
              <a:avLst/>
              <a:gdLst/>
              <a:ahLst/>
              <a:cxnLst/>
              <a:rect l="l" t="t" r="r" b="b"/>
              <a:pathLst>
                <a:path w="1752600" h="1047750">
                  <a:moveTo>
                    <a:pt x="0" y="1047750"/>
                  </a:moveTo>
                  <a:lnTo>
                    <a:pt x="1752600" y="1047750"/>
                  </a:lnTo>
                  <a:lnTo>
                    <a:pt x="1752600" y="0"/>
                  </a:lnTo>
                  <a:lnTo>
                    <a:pt x="0" y="0"/>
                  </a:lnTo>
                  <a:lnTo>
                    <a:pt x="0" y="10477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777351" y="3633851"/>
            <a:ext cx="1752600" cy="104775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200">
              <a:latin typeface="Times New Roman"/>
              <a:cs typeface="Times New Roman"/>
            </a:endParaRPr>
          </a:p>
          <a:p>
            <a:pPr marL="10160" algn="ctr">
              <a:lnSpc>
                <a:spcPts val="1425"/>
              </a:lnSpc>
              <a:spcBef>
                <a:spcPts val="5"/>
              </a:spcBef>
            </a:pPr>
            <a:r>
              <a:rPr sz="1250" b="1" i="1" spc="20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1250" b="1" i="1" spc="-185" dirty="0">
                <a:solidFill>
                  <a:srgbClr val="FFFFFF"/>
                </a:solidFill>
                <a:latin typeface="Cambria"/>
                <a:cs typeface="Cambria"/>
              </a:rPr>
              <a:t>g</a:t>
            </a:r>
            <a:r>
              <a:rPr sz="1250" b="1" i="1" spc="-50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1250" b="1" i="1" spc="-6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1250" b="1" i="1" spc="-65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1250" b="1" i="1" spc="-12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1250" b="1" i="1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50" b="1" i="1" spc="-12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1250" b="1" i="1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50" b="1" i="1" spc="-120" dirty="0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sz="1250" b="1" i="1" spc="-60" dirty="0">
                <a:solidFill>
                  <a:srgbClr val="FFFFFF"/>
                </a:solidFill>
                <a:latin typeface="Cambria"/>
                <a:cs typeface="Cambria"/>
              </a:rPr>
              <a:t>u</a:t>
            </a:r>
            <a:r>
              <a:rPr sz="1250" b="1" i="1" dirty="0">
                <a:solidFill>
                  <a:srgbClr val="FFFFFF"/>
                </a:solidFill>
                <a:latin typeface="Cambria"/>
                <a:cs typeface="Cambria"/>
              </a:rPr>
              <a:t>l</a:t>
            </a:r>
            <a:r>
              <a:rPr sz="1250" b="1" i="1" spc="-80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1250" b="1" i="1" spc="-60" dirty="0">
                <a:solidFill>
                  <a:srgbClr val="FFFFFF"/>
                </a:solidFill>
                <a:latin typeface="Cambria"/>
                <a:cs typeface="Cambria"/>
              </a:rPr>
              <a:t>u</a:t>
            </a:r>
            <a:r>
              <a:rPr sz="1250" b="1" i="1" spc="-125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1250" b="1" i="1" spc="-9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1250" b="1" i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50" b="1" i="1" spc="-1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50" b="1" i="1" spc="-114" dirty="0">
                <a:solidFill>
                  <a:srgbClr val="FFFFFF"/>
                </a:solidFill>
                <a:latin typeface="Cambria"/>
                <a:cs typeface="Cambria"/>
              </a:rPr>
              <a:t>m</a:t>
            </a:r>
            <a:r>
              <a:rPr sz="1250" b="1" i="1" spc="-10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1250" b="1" i="1" spc="-45" dirty="0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sz="1250" b="1" i="1" spc="-40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1250" b="1" i="1" spc="-85" dirty="0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sz="1250" b="1" i="1" spc="-55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1250" b="1" i="1" spc="-10" dirty="0">
                <a:solidFill>
                  <a:srgbClr val="FFFFFF"/>
                </a:solidFill>
                <a:latin typeface="Cambria"/>
                <a:cs typeface="Cambria"/>
              </a:rPr>
              <a:t>-</a:t>
            </a:r>
            <a:endParaRPr sz="1250">
              <a:latin typeface="Cambria"/>
              <a:cs typeface="Cambria"/>
            </a:endParaRPr>
          </a:p>
          <a:p>
            <a:pPr marL="9525" algn="ctr">
              <a:lnSpc>
                <a:spcPts val="1425"/>
              </a:lnSpc>
            </a:pPr>
            <a:r>
              <a:rPr sz="1250" b="1" i="1" spc="-80" dirty="0">
                <a:solidFill>
                  <a:srgbClr val="FFFFFF"/>
                </a:solidFill>
                <a:latin typeface="Cambria"/>
                <a:cs typeface="Cambria"/>
              </a:rPr>
              <a:t>sanitaria</a:t>
            </a:r>
            <a:endParaRPr sz="1250">
              <a:latin typeface="Cambria"/>
              <a:cs typeface="Cambr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24701" y="5091112"/>
            <a:ext cx="1752600" cy="1047750"/>
          </a:xfrm>
          <a:prstGeom prst="rect">
            <a:avLst/>
          </a:prstGeom>
          <a:solidFill>
            <a:srgbClr val="4452CC"/>
          </a:solidFill>
        </p:spPr>
        <p:txBody>
          <a:bodyPr vert="horz" wrap="square" lIns="0" tIns="87630" rIns="0" bIns="0" rtlCol="0">
            <a:spAutoFit/>
          </a:bodyPr>
          <a:lstStyle/>
          <a:p>
            <a:pPr marL="97155" marR="92075" indent="-1270" algn="ctr">
              <a:lnSpc>
                <a:spcPct val="90100"/>
              </a:lnSpc>
              <a:spcBef>
                <a:spcPts val="690"/>
              </a:spcBef>
            </a:pPr>
            <a:r>
              <a:rPr sz="1250" dirty="0">
                <a:solidFill>
                  <a:srgbClr val="FFFFFF"/>
                </a:solidFill>
                <a:latin typeface="Georgia"/>
                <a:cs typeface="Georgia"/>
              </a:rPr>
              <a:t>*Psicologia=</a:t>
            </a:r>
            <a:r>
              <a:rPr sz="1250" spc="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Georgia"/>
                <a:cs typeface="Georgia"/>
              </a:rPr>
              <a:t>studio </a:t>
            </a:r>
            <a:r>
              <a:rPr sz="125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Georgia"/>
                <a:cs typeface="Georgia"/>
              </a:rPr>
              <a:t>della</a:t>
            </a:r>
            <a:r>
              <a:rPr sz="1250" spc="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50" spc="-45" dirty="0">
                <a:solidFill>
                  <a:srgbClr val="FFFFFF"/>
                </a:solidFill>
                <a:latin typeface="Georgia"/>
                <a:cs typeface="Georgia"/>
              </a:rPr>
              <a:t>mente</a:t>
            </a:r>
            <a:r>
              <a:rPr sz="1250" spc="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50" spc="-45" dirty="0">
                <a:solidFill>
                  <a:srgbClr val="FFFFFF"/>
                </a:solidFill>
                <a:latin typeface="Georgia"/>
                <a:cs typeface="Georgia"/>
              </a:rPr>
              <a:t>umana;</a:t>
            </a:r>
            <a:r>
              <a:rPr sz="125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50" spc="-15" dirty="0">
                <a:solidFill>
                  <a:srgbClr val="FFFFFF"/>
                </a:solidFill>
                <a:latin typeface="Georgia"/>
                <a:cs typeface="Georgia"/>
              </a:rPr>
              <a:t>in </a:t>
            </a:r>
            <a:r>
              <a:rPr sz="1250" spc="-2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Georgia"/>
                <a:cs typeface="Georgia"/>
              </a:rPr>
              <a:t>questo </a:t>
            </a:r>
            <a:r>
              <a:rPr sz="1250" spc="-5" dirty="0">
                <a:solidFill>
                  <a:srgbClr val="FFFFFF"/>
                </a:solidFill>
                <a:latin typeface="Georgia"/>
                <a:cs typeface="Georgia"/>
              </a:rPr>
              <a:t>indirizzo</a:t>
            </a:r>
            <a:r>
              <a:rPr sz="12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50" spc="5" dirty="0">
                <a:solidFill>
                  <a:srgbClr val="FFFFFF"/>
                </a:solidFill>
                <a:latin typeface="Georgia"/>
                <a:cs typeface="Georgia"/>
              </a:rPr>
              <a:t>la </a:t>
            </a:r>
            <a:r>
              <a:rPr sz="1250" spc="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50" spc="-30" dirty="0">
                <a:solidFill>
                  <a:srgbClr val="FFFFFF"/>
                </a:solidFill>
                <a:latin typeface="Georgia"/>
                <a:cs typeface="Georgia"/>
              </a:rPr>
              <a:t>persona</a:t>
            </a:r>
            <a:r>
              <a:rPr sz="125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50" spc="-15" dirty="0">
                <a:solidFill>
                  <a:srgbClr val="FFFFFF"/>
                </a:solidFill>
                <a:latin typeface="Georgia"/>
                <a:cs typeface="Georgia"/>
              </a:rPr>
              <a:t>si </a:t>
            </a:r>
            <a:r>
              <a:rPr sz="1250" spc="-30" dirty="0">
                <a:solidFill>
                  <a:srgbClr val="FFFFFF"/>
                </a:solidFill>
                <a:latin typeface="Georgia"/>
                <a:cs typeface="Georgia"/>
              </a:rPr>
              <a:t>studia </a:t>
            </a:r>
            <a:r>
              <a:rPr sz="1250" spc="-25" dirty="0">
                <a:solidFill>
                  <a:srgbClr val="FFFFFF"/>
                </a:solidFill>
                <a:latin typeface="Georgia"/>
                <a:cs typeface="Georgia"/>
              </a:rPr>
              <a:t>negli </a:t>
            </a:r>
            <a:r>
              <a:rPr sz="1250" spc="-2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50" spc="-35" dirty="0">
                <a:solidFill>
                  <a:srgbClr val="FFFFFF"/>
                </a:solidFill>
                <a:latin typeface="Georgia"/>
                <a:cs typeface="Georgia"/>
              </a:rPr>
              <a:t>aspetti</a:t>
            </a:r>
            <a:r>
              <a:rPr sz="1250" spc="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50" spc="-5" dirty="0">
                <a:solidFill>
                  <a:srgbClr val="FFFFFF"/>
                </a:solidFill>
                <a:latin typeface="Georgia"/>
                <a:cs typeface="Georgia"/>
              </a:rPr>
              <a:t>fisici</a:t>
            </a:r>
            <a:r>
              <a:rPr sz="12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50" spc="-2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2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Georgia"/>
                <a:cs typeface="Georgia"/>
              </a:rPr>
              <a:t>mentali.</a:t>
            </a:r>
            <a:endParaRPr sz="125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3430" y="924813"/>
            <a:ext cx="3933190" cy="12426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0"/>
              </a:spcBef>
            </a:pPr>
            <a:r>
              <a:rPr spc="30" dirty="0">
                <a:solidFill>
                  <a:srgbClr val="EF73E7"/>
                </a:solidFill>
              </a:rPr>
              <a:t>M</a:t>
            </a:r>
            <a:r>
              <a:rPr spc="15" dirty="0">
                <a:solidFill>
                  <a:srgbClr val="EF73E7"/>
                </a:solidFill>
              </a:rPr>
              <a:t>E</a:t>
            </a:r>
            <a:r>
              <a:rPr spc="10" dirty="0">
                <a:solidFill>
                  <a:srgbClr val="EF73E7"/>
                </a:solidFill>
              </a:rPr>
              <a:t>T</a:t>
            </a:r>
            <a:r>
              <a:rPr spc="-10" dirty="0">
                <a:solidFill>
                  <a:srgbClr val="EF73E7"/>
                </a:solidFill>
              </a:rPr>
              <a:t>O</a:t>
            </a:r>
            <a:r>
              <a:rPr dirty="0">
                <a:solidFill>
                  <a:srgbClr val="EF73E7"/>
                </a:solidFill>
              </a:rPr>
              <a:t>D</a:t>
            </a:r>
            <a:r>
              <a:rPr spc="-10" dirty="0">
                <a:solidFill>
                  <a:srgbClr val="EF73E7"/>
                </a:solidFill>
              </a:rPr>
              <a:t>O</a:t>
            </a:r>
            <a:r>
              <a:rPr spc="70" dirty="0">
                <a:solidFill>
                  <a:srgbClr val="EF73E7"/>
                </a:solidFill>
              </a:rPr>
              <a:t>L</a:t>
            </a:r>
            <a:r>
              <a:rPr spc="65" dirty="0">
                <a:solidFill>
                  <a:srgbClr val="EF73E7"/>
                </a:solidFill>
              </a:rPr>
              <a:t>O</a:t>
            </a:r>
            <a:r>
              <a:rPr spc="85" dirty="0">
                <a:solidFill>
                  <a:srgbClr val="EF73E7"/>
                </a:solidFill>
              </a:rPr>
              <a:t>G</a:t>
            </a:r>
            <a:r>
              <a:rPr spc="5" dirty="0">
                <a:solidFill>
                  <a:srgbClr val="EF73E7"/>
                </a:solidFill>
              </a:rPr>
              <a:t>IE  </a:t>
            </a:r>
            <a:r>
              <a:rPr spc="15" dirty="0">
                <a:solidFill>
                  <a:srgbClr val="EF73E7"/>
                </a:solidFill>
              </a:rPr>
              <a:t>OPERATIVE</a:t>
            </a:r>
          </a:p>
        </p:txBody>
      </p:sp>
      <p:sp>
        <p:nvSpPr>
          <p:cNvPr id="3" name="object 3"/>
          <p:cNvSpPr/>
          <p:nvPr/>
        </p:nvSpPr>
        <p:spPr>
          <a:xfrm>
            <a:off x="804862" y="728726"/>
            <a:ext cx="5715635" cy="0"/>
          </a:xfrm>
          <a:custGeom>
            <a:avLst/>
            <a:gdLst/>
            <a:ahLst/>
            <a:cxnLst/>
            <a:rect l="l" t="t" r="r" b="b"/>
            <a:pathLst>
              <a:path w="5715634">
                <a:moveTo>
                  <a:pt x="0" y="0"/>
                </a:moveTo>
                <a:lnTo>
                  <a:pt x="5715063" y="0"/>
                </a:lnTo>
              </a:path>
            </a:pathLst>
          </a:custGeom>
          <a:ln w="444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9462" y="2291651"/>
            <a:ext cx="5897880" cy="377444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algn="just">
              <a:lnSpc>
                <a:spcPct val="110300"/>
              </a:lnSpc>
              <a:spcBef>
                <a:spcPts val="45"/>
              </a:spcBef>
            </a:pPr>
            <a:r>
              <a:rPr sz="1800" spc="10" dirty="0">
                <a:solidFill>
                  <a:srgbClr val="7E7E7E"/>
                </a:solidFill>
                <a:latin typeface="Comic Sans MS"/>
                <a:cs typeface="Comic Sans MS"/>
              </a:rPr>
              <a:t>Si </a:t>
            </a:r>
            <a:r>
              <a:rPr sz="1800" spc="-15" dirty="0">
                <a:solidFill>
                  <a:srgbClr val="7E7E7E"/>
                </a:solidFill>
                <a:latin typeface="Comic Sans MS"/>
                <a:cs typeface="Comic Sans MS"/>
              </a:rPr>
              <a:t>tratta </a:t>
            </a:r>
            <a:r>
              <a:rPr sz="1800" spc="-5" dirty="0">
                <a:solidFill>
                  <a:srgbClr val="7E7E7E"/>
                </a:solidFill>
                <a:latin typeface="Comic Sans MS"/>
                <a:cs typeface="Comic Sans MS"/>
              </a:rPr>
              <a:t>di una </a:t>
            </a:r>
            <a:r>
              <a:rPr sz="1800" spc="-10" dirty="0">
                <a:solidFill>
                  <a:srgbClr val="7E7E7E"/>
                </a:solidFill>
                <a:latin typeface="Comic Sans MS"/>
                <a:cs typeface="Comic Sans MS"/>
              </a:rPr>
              <a:t>materia </a:t>
            </a:r>
            <a:r>
              <a:rPr sz="1800" i="1" dirty="0">
                <a:solidFill>
                  <a:srgbClr val="7E7E7E"/>
                </a:solidFill>
                <a:latin typeface="Comic Sans MS"/>
                <a:cs typeface="Comic Sans MS"/>
              </a:rPr>
              <a:t>teorico-pratica </a:t>
            </a:r>
            <a:r>
              <a:rPr sz="1800" spc="-10" dirty="0">
                <a:solidFill>
                  <a:srgbClr val="7E7E7E"/>
                </a:solidFill>
                <a:latin typeface="Comic Sans MS"/>
                <a:cs typeface="Comic Sans MS"/>
              </a:rPr>
              <a:t>che </a:t>
            </a:r>
            <a:r>
              <a:rPr sz="1800" dirty="0">
                <a:solidFill>
                  <a:srgbClr val="7E7E7E"/>
                </a:solidFill>
                <a:latin typeface="Comic Sans MS"/>
                <a:cs typeface="Comic Sans MS"/>
              </a:rPr>
              <a:t>ha </a:t>
            </a:r>
            <a:r>
              <a:rPr sz="1800" spc="5" dirty="0">
                <a:solidFill>
                  <a:srgbClr val="7E7E7E"/>
                </a:solidFill>
                <a:latin typeface="Comic Sans MS"/>
                <a:cs typeface="Comic Sans MS"/>
              </a:rPr>
              <a:t>come </a:t>
            </a:r>
            <a:r>
              <a:rPr sz="1800" spc="1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7E7E7E"/>
                </a:solidFill>
                <a:latin typeface="Comic Sans MS"/>
                <a:cs typeface="Comic Sans MS"/>
              </a:rPr>
              <a:t>finalità </a:t>
            </a:r>
            <a:r>
              <a:rPr sz="1800" dirty="0">
                <a:solidFill>
                  <a:srgbClr val="7E7E7E"/>
                </a:solidFill>
                <a:latin typeface="Comic Sans MS"/>
                <a:cs typeface="Comic Sans MS"/>
              </a:rPr>
              <a:t>l’applicazione </a:t>
            </a:r>
            <a:r>
              <a:rPr sz="1800" spc="-5" dirty="0">
                <a:solidFill>
                  <a:srgbClr val="7E7E7E"/>
                </a:solidFill>
                <a:latin typeface="Comic Sans MS"/>
                <a:cs typeface="Comic Sans MS"/>
              </a:rPr>
              <a:t>di </a:t>
            </a:r>
            <a:r>
              <a:rPr sz="1800" spc="-10" dirty="0">
                <a:solidFill>
                  <a:srgbClr val="7E7E7E"/>
                </a:solidFill>
                <a:latin typeface="Comic Sans MS"/>
                <a:cs typeface="Comic Sans MS"/>
              </a:rPr>
              <a:t>tecniche </a:t>
            </a:r>
            <a:r>
              <a:rPr sz="1800" spc="-5" dirty="0">
                <a:solidFill>
                  <a:srgbClr val="7E7E7E"/>
                </a:solidFill>
                <a:latin typeface="Comic Sans MS"/>
                <a:cs typeface="Comic Sans MS"/>
              </a:rPr>
              <a:t>per creare </a:t>
            </a:r>
            <a:r>
              <a:rPr sz="1800" spc="-10" dirty="0">
                <a:solidFill>
                  <a:srgbClr val="7E7E7E"/>
                </a:solidFill>
                <a:latin typeface="Comic Sans MS"/>
                <a:cs typeface="Comic Sans MS"/>
              </a:rPr>
              <a:t>efficaci </a:t>
            </a:r>
            <a:r>
              <a:rPr sz="1800" spc="-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7E7E7E"/>
                </a:solidFill>
                <a:latin typeface="Comic Sans MS"/>
                <a:cs typeface="Comic Sans MS"/>
              </a:rPr>
              <a:t>interventi </a:t>
            </a:r>
            <a:r>
              <a:rPr sz="1800" spc="5" dirty="0">
                <a:solidFill>
                  <a:srgbClr val="7E7E7E"/>
                </a:solidFill>
                <a:latin typeface="Comic Sans MS"/>
                <a:cs typeface="Comic Sans MS"/>
              </a:rPr>
              <a:t>alla </a:t>
            </a:r>
            <a:r>
              <a:rPr sz="1800" dirty="0">
                <a:solidFill>
                  <a:srgbClr val="7E7E7E"/>
                </a:solidFill>
                <a:latin typeface="Comic Sans MS"/>
                <a:cs typeface="Comic Sans MS"/>
              </a:rPr>
              <a:t>persona. </a:t>
            </a:r>
            <a:r>
              <a:rPr sz="1800" spc="-10" dirty="0">
                <a:solidFill>
                  <a:srgbClr val="7E7E7E"/>
                </a:solidFill>
                <a:latin typeface="Comic Sans MS"/>
                <a:cs typeface="Comic Sans MS"/>
              </a:rPr>
              <a:t>Nel </a:t>
            </a:r>
            <a:r>
              <a:rPr sz="1800" i="1" dirty="0">
                <a:solidFill>
                  <a:srgbClr val="7E7E7E"/>
                </a:solidFill>
                <a:latin typeface="Comic Sans MS"/>
                <a:cs typeface="Comic Sans MS"/>
              </a:rPr>
              <a:t>laboratorio </a:t>
            </a:r>
            <a:r>
              <a:rPr sz="1800" i="1" spc="-5" dirty="0">
                <a:solidFill>
                  <a:srgbClr val="7E7E7E"/>
                </a:solidFill>
                <a:latin typeface="Comic Sans MS"/>
                <a:cs typeface="Comic Sans MS"/>
              </a:rPr>
              <a:t>di </a:t>
            </a:r>
            <a:r>
              <a:rPr sz="1800" i="1" dirty="0">
                <a:solidFill>
                  <a:srgbClr val="7E7E7E"/>
                </a:solidFill>
                <a:latin typeface="Comic Sans MS"/>
                <a:cs typeface="Comic Sans MS"/>
              </a:rPr>
              <a:t>Metodologie </a:t>
            </a:r>
            <a:r>
              <a:rPr sz="1800" i="1" spc="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dirty="0">
                <a:solidFill>
                  <a:srgbClr val="7E7E7E"/>
                </a:solidFill>
                <a:latin typeface="Comic Sans MS"/>
                <a:cs typeface="Comic Sans MS"/>
              </a:rPr>
              <a:t>operative</a:t>
            </a:r>
            <a:r>
              <a:rPr sz="1800" i="1" spc="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spc="10" dirty="0">
                <a:solidFill>
                  <a:srgbClr val="7E7E7E"/>
                </a:solidFill>
                <a:latin typeface="Comic Sans MS"/>
                <a:cs typeface="Comic Sans MS"/>
              </a:rPr>
              <a:t>si</a:t>
            </a:r>
            <a:r>
              <a:rPr sz="1800" spc="56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7E7E7E"/>
                </a:solidFill>
                <a:latin typeface="Comic Sans MS"/>
                <a:cs typeface="Comic Sans MS"/>
              </a:rPr>
              <a:t>sperimentano</a:t>
            </a:r>
            <a:r>
              <a:rPr sz="1800" spc="-10" dirty="0">
                <a:solidFill>
                  <a:srgbClr val="7E7E7E"/>
                </a:solidFill>
                <a:latin typeface="Comic Sans MS"/>
                <a:cs typeface="Comic Sans MS"/>
              </a:rPr>
              <a:t> attività</a:t>
            </a:r>
            <a:r>
              <a:rPr sz="1800" spc="-5" dirty="0">
                <a:solidFill>
                  <a:srgbClr val="7E7E7E"/>
                </a:solidFill>
                <a:latin typeface="Comic Sans MS"/>
                <a:cs typeface="Comic Sans MS"/>
              </a:rPr>
              <a:t> di</a:t>
            </a:r>
            <a:r>
              <a:rPr sz="1800" dirty="0">
                <a:solidFill>
                  <a:srgbClr val="7E7E7E"/>
                </a:solidFill>
                <a:latin typeface="Comic Sans MS"/>
                <a:cs typeface="Comic Sans MS"/>
              </a:rPr>
              <a:t> animazione, </a:t>
            </a:r>
            <a:r>
              <a:rPr sz="1800" spc="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7E7E7E"/>
                </a:solidFill>
                <a:latin typeface="Comic Sans MS"/>
                <a:cs typeface="Comic Sans MS"/>
              </a:rPr>
              <a:t>grafico-pittoriche</a:t>
            </a:r>
            <a:r>
              <a:rPr sz="1800" spc="-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7E7E7E"/>
                </a:solidFill>
                <a:latin typeface="Comic Sans MS"/>
                <a:cs typeface="Comic Sans MS"/>
              </a:rPr>
              <a:t>e</a:t>
            </a:r>
            <a:r>
              <a:rPr sz="1800" spc="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7E7E7E"/>
                </a:solidFill>
                <a:latin typeface="Comic Sans MS"/>
                <a:cs typeface="Comic Sans MS"/>
              </a:rPr>
              <a:t>manipolative.</a:t>
            </a:r>
            <a:r>
              <a:rPr sz="1800" spc="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1800" spc="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7E7E7E"/>
                </a:solidFill>
                <a:latin typeface="Comic Sans MS"/>
                <a:cs typeface="Comic Sans MS"/>
              </a:rPr>
              <a:t>contenuti</a:t>
            </a:r>
            <a:r>
              <a:rPr sz="1800" spc="-1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spc="20" dirty="0">
                <a:solidFill>
                  <a:srgbClr val="7E7E7E"/>
                </a:solidFill>
                <a:latin typeface="Comic Sans MS"/>
                <a:cs typeface="Comic Sans MS"/>
              </a:rPr>
              <a:t>della </a:t>
            </a:r>
            <a:r>
              <a:rPr sz="1800" spc="2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7E7E7E"/>
                </a:solidFill>
                <a:latin typeface="Comic Sans MS"/>
                <a:cs typeface="Comic Sans MS"/>
              </a:rPr>
              <a:t>disciplina sono </a:t>
            </a:r>
            <a:r>
              <a:rPr sz="1800" spc="-20" dirty="0">
                <a:solidFill>
                  <a:srgbClr val="7E7E7E"/>
                </a:solidFill>
                <a:latin typeface="Comic Sans MS"/>
                <a:cs typeface="Comic Sans MS"/>
              </a:rPr>
              <a:t>agganciati </a:t>
            </a:r>
            <a:r>
              <a:rPr sz="1800" spc="5" dirty="0">
                <a:solidFill>
                  <a:srgbClr val="7E7E7E"/>
                </a:solidFill>
                <a:latin typeface="Comic Sans MS"/>
                <a:cs typeface="Comic Sans MS"/>
              </a:rPr>
              <a:t>alla </a:t>
            </a:r>
            <a:r>
              <a:rPr sz="1800" spc="-10" dirty="0">
                <a:solidFill>
                  <a:srgbClr val="7E7E7E"/>
                </a:solidFill>
                <a:latin typeface="Comic Sans MS"/>
                <a:cs typeface="Comic Sans MS"/>
              </a:rPr>
              <a:t>teoria </a:t>
            </a:r>
            <a:r>
              <a:rPr sz="1800" spc="-5" dirty="0">
                <a:solidFill>
                  <a:srgbClr val="7E7E7E"/>
                </a:solidFill>
                <a:latin typeface="Comic Sans MS"/>
                <a:cs typeface="Comic Sans MS"/>
              </a:rPr>
              <a:t>di </a:t>
            </a:r>
            <a:r>
              <a:rPr sz="1800" spc="-15" dirty="0">
                <a:solidFill>
                  <a:srgbClr val="7E7E7E"/>
                </a:solidFill>
                <a:latin typeface="Comic Sans MS"/>
                <a:cs typeface="Comic Sans MS"/>
              </a:rPr>
              <a:t>altre </a:t>
            </a:r>
            <a:r>
              <a:rPr sz="1800" spc="-10" dirty="0">
                <a:solidFill>
                  <a:srgbClr val="7E7E7E"/>
                </a:solidFill>
                <a:latin typeface="Comic Sans MS"/>
                <a:cs typeface="Comic Sans MS"/>
              </a:rPr>
              <a:t>materie </a:t>
            </a:r>
            <a:r>
              <a:rPr sz="1800" spc="-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7E7E7E"/>
                </a:solidFill>
                <a:latin typeface="Comic Sans MS"/>
                <a:cs typeface="Comic Sans MS"/>
              </a:rPr>
              <a:t>soprattutto</a:t>
            </a:r>
            <a:r>
              <a:rPr sz="1800" spc="-1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Comic Sans MS"/>
                <a:cs typeface="Comic Sans MS"/>
              </a:rPr>
              <a:t>di </a:t>
            </a:r>
            <a:r>
              <a:rPr sz="1800" spc="5" dirty="0">
                <a:solidFill>
                  <a:srgbClr val="7E7E7E"/>
                </a:solidFill>
                <a:latin typeface="Comic Sans MS"/>
                <a:cs typeface="Comic Sans MS"/>
              </a:rPr>
              <a:t>Psicologia </a:t>
            </a:r>
            <a:r>
              <a:rPr sz="1800" dirty="0">
                <a:solidFill>
                  <a:srgbClr val="7E7E7E"/>
                </a:solidFill>
                <a:latin typeface="Comic Sans MS"/>
                <a:cs typeface="Comic Sans MS"/>
              </a:rPr>
              <a:t>e </a:t>
            </a:r>
            <a:r>
              <a:rPr sz="1800" spc="5" dirty="0">
                <a:solidFill>
                  <a:srgbClr val="7E7E7E"/>
                </a:solidFill>
                <a:latin typeface="Comic Sans MS"/>
                <a:cs typeface="Comic Sans MS"/>
              </a:rPr>
              <a:t>Igiene </a:t>
            </a:r>
            <a:r>
              <a:rPr sz="1800" dirty="0">
                <a:solidFill>
                  <a:srgbClr val="7E7E7E"/>
                </a:solidFill>
                <a:latin typeface="Comic Sans MS"/>
                <a:cs typeface="Comic Sans MS"/>
              </a:rPr>
              <a:t>e </a:t>
            </a:r>
            <a:r>
              <a:rPr sz="1800" spc="-25" dirty="0">
                <a:solidFill>
                  <a:srgbClr val="7E7E7E"/>
                </a:solidFill>
                <a:latin typeface="Comic Sans MS"/>
                <a:cs typeface="Comic Sans MS"/>
              </a:rPr>
              <a:t>cultura</a:t>
            </a:r>
            <a:r>
              <a:rPr sz="1800" spc="-2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7E7E7E"/>
                </a:solidFill>
                <a:latin typeface="Comic Sans MS"/>
                <a:cs typeface="Comic Sans MS"/>
              </a:rPr>
              <a:t>medico- </a:t>
            </a:r>
            <a:r>
              <a:rPr sz="1800" spc="-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7E7E7E"/>
                </a:solidFill>
                <a:latin typeface="Comic Sans MS"/>
                <a:cs typeface="Comic Sans MS"/>
              </a:rPr>
              <a:t>sanitaria.</a:t>
            </a:r>
            <a:endParaRPr sz="1800">
              <a:latin typeface="Comic Sans MS"/>
              <a:cs typeface="Comic Sans MS"/>
            </a:endParaRPr>
          </a:p>
          <a:p>
            <a:pPr marL="12700" marR="8255" algn="just">
              <a:lnSpc>
                <a:spcPct val="110100"/>
              </a:lnSpc>
              <a:spcBef>
                <a:spcPts val="1000"/>
              </a:spcBef>
            </a:pPr>
            <a:r>
              <a:rPr sz="1800" i="1" dirty="0">
                <a:solidFill>
                  <a:srgbClr val="7E7E7E"/>
                </a:solidFill>
                <a:latin typeface="Comic Sans MS"/>
                <a:cs typeface="Comic Sans MS"/>
              </a:rPr>
              <a:t>Alcuni</a:t>
            </a:r>
            <a:r>
              <a:rPr sz="1800" i="1" spc="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spc="-5" dirty="0">
                <a:solidFill>
                  <a:srgbClr val="7E7E7E"/>
                </a:solidFill>
                <a:latin typeface="Comic Sans MS"/>
                <a:cs typeface="Comic Sans MS"/>
              </a:rPr>
              <a:t>esempi:</a:t>
            </a:r>
            <a:r>
              <a:rPr sz="1800" i="1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spc="-5" dirty="0">
                <a:solidFill>
                  <a:srgbClr val="7E7E7E"/>
                </a:solidFill>
                <a:latin typeface="Comic Sans MS"/>
                <a:cs typeface="Comic Sans MS"/>
              </a:rPr>
              <a:t>Progetto</a:t>
            </a:r>
            <a:r>
              <a:rPr sz="1800" i="1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spc="-5" dirty="0">
                <a:solidFill>
                  <a:srgbClr val="7E7E7E"/>
                </a:solidFill>
                <a:latin typeface="Comic Sans MS"/>
                <a:cs typeface="Comic Sans MS"/>
              </a:rPr>
              <a:t>Cantastorie,</a:t>
            </a:r>
            <a:r>
              <a:rPr sz="1800" i="1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spc="-15" dirty="0">
                <a:solidFill>
                  <a:srgbClr val="7E7E7E"/>
                </a:solidFill>
                <a:latin typeface="Comic Sans MS"/>
                <a:cs typeface="Comic Sans MS"/>
              </a:rPr>
              <a:t>Progetto </a:t>
            </a:r>
            <a:r>
              <a:rPr sz="1800" i="1" spc="-1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spc="5" dirty="0">
                <a:solidFill>
                  <a:srgbClr val="7E7E7E"/>
                </a:solidFill>
                <a:latin typeface="Comic Sans MS"/>
                <a:cs typeface="Comic Sans MS"/>
              </a:rPr>
              <a:t>Bamboline</a:t>
            </a:r>
            <a:r>
              <a:rPr sz="1800" i="1" spc="1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spc="-5" dirty="0">
                <a:solidFill>
                  <a:srgbClr val="7E7E7E"/>
                </a:solidFill>
                <a:latin typeface="Comic Sans MS"/>
                <a:cs typeface="Comic Sans MS"/>
              </a:rPr>
              <a:t>con</a:t>
            </a:r>
            <a:r>
              <a:rPr sz="1800" i="1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spc="5" dirty="0">
                <a:solidFill>
                  <a:srgbClr val="7E7E7E"/>
                </a:solidFill>
                <a:latin typeface="Comic Sans MS"/>
                <a:cs typeface="Comic Sans MS"/>
              </a:rPr>
              <a:t>il</a:t>
            </a:r>
            <a:r>
              <a:rPr sz="1800" i="1" spc="1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spc="-15" dirty="0">
                <a:solidFill>
                  <a:srgbClr val="7E7E7E"/>
                </a:solidFill>
                <a:latin typeface="Comic Sans MS"/>
                <a:cs typeface="Comic Sans MS"/>
              </a:rPr>
              <a:t>das</a:t>
            </a:r>
            <a:r>
              <a:rPr sz="1800" i="1" spc="-1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spc="-5" dirty="0">
                <a:solidFill>
                  <a:srgbClr val="7E7E7E"/>
                </a:solidFill>
                <a:latin typeface="Comic Sans MS"/>
                <a:cs typeface="Comic Sans MS"/>
              </a:rPr>
              <a:t>per</a:t>
            </a:r>
            <a:r>
              <a:rPr sz="1800" i="1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spc="-5" dirty="0">
                <a:solidFill>
                  <a:srgbClr val="7E7E7E"/>
                </a:solidFill>
                <a:latin typeface="Comic Sans MS"/>
                <a:cs typeface="Comic Sans MS"/>
              </a:rPr>
              <a:t>attività</a:t>
            </a:r>
            <a:r>
              <a:rPr sz="1800" i="1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spc="-5" dirty="0">
                <a:solidFill>
                  <a:srgbClr val="7E7E7E"/>
                </a:solidFill>
                <a:latin typeface="Comic Sans MS"/>
                <a:cs typeface="Comic Sans MS"/>
              </a:rPr>
              <a:t>di</a:t>
            </a:r>
            <a:r>
              <a:rPr sz="1800" i="1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spc="10" dirty="0">
                <a:solidFill>
                  <a:srgbClr val="7E7E7E"/>
                </a:solidFill>
                <a:latin typeface="Comic Sans MS"/>
                <a:cs typeface="Comic Sans MS"/>
              </a:rPr>
              <a:t>animazione</a:t>
            </a:r>
            <a:r>
              <a:rPr sz="1800" i="1" spc="1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spc="-15" dirty="0">
                <a:solidFill>
                  <a:srgbClr val="7E7E7E"/>
                </a:solidFill>
                <a:latin typeface="Comic Sans MS"/>
                <a:cs typeface="Comic Sans MS"/>
              </a:rPr>
              <a:t>ed </a:t>
            </a:r>
            <a:r>
              <a:rPr sz="1800" i="1" spc="-1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spc="-5" dirty="0">
                <a:solidFill>
                  <a:srgbClr val="7E7E7E"/>
                </a:solidFill>
                <a:latin typeface="Comic Sans MS"/>
                <a:cs typeface="Comic Sans MS"/>
              </a:rPr>
              <a:t>interventi </a:t>
            </a:r>
            <a:r>
              <a:rPr sz="1800" i="1" spc="-30" dirty="0">
                <a:solidFill>
                  <a:srgbClr val="7E7E7E"/>
                </a:solidFill>
                <a:latin typeface="Comic Sans MS"/>
                <a:cs typeface="Comic Sans MS"/>
              </a:rPr>
              <a:t>in</a:t>
            </a:r>
            <a:r>
              <a:rPr sz="1800" i="1" spc="-2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spc="-15" dirty="0">
                <a:solidFill>
                  <a:srgbClr val="7E7E7E"/>
                </a:solidFill>
                <a:latin typeface="Comic Sans MS"/>
                <a:cs typeface="Comic Sans MS"/>
              </a:rPr>
              <a:t>Baby</a:t>
            </a:r>
            <a:r>
              <a:rPr sz="1800" i="1" spc="-1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spc="-5" dirty="0">
                <a:solidFill>
                  <a:srgbClr val="7E7E7E"/>
                </a:solidFill>
                <a:latin typeface="Comic Sans MS"/>
                <a:cs typeface="Comic Sans MS"/>
              </a:rPr>
              <a:t>parking </a:t>
            </a:r>
            <a:r>
              <a:rPr sz="1800" i="1" dirty="0">
                <a:solidFill>
                  <a:srgbClr val="7E7E7E"/>
                </a:solidFill>
                <a:latin typeface="Comic Sans MS"/>
                <a:cs typeface="Comic Sans MS"/>
              </a:rPr>
              <a:t>e </a:t>
            </a:r>
            <a:r>
              <a:rPr sz="1800" i="1" spc="-15" dirty="0">
                <a:solidFill>
                  <a:srgbClr val="7E7E7E"/>
                </a:solidFill>
                <a:latin typeface="Comic Sans MS"/>
                <a:cs typeface="Comic Sans MS"/>
              </a:rPr>
              <a:t>Ludoteche, </a:t>
            </a:r>
            <a:r>
              <a:rPr sz="1800" i="1" spc="-10" dirty="0">
                <a:solidFill>
                  <a:srgbClr val="7E7E7E"/>
                </a:solidFill>
                <a:latin typeface="Comic Sans MS"/>
                <a:cs typeface="Comic Sans MS"/>
              </a:rPr>
              <a:t>Asilo-nido </a:t>
            </a:r>
            <a:r>
              <a:rPr sz="1800" i="1" dirty="0">
                <a:solidFill>
                  <a:srgbClr val="7E7E7E"/>
                </a:solidFill>
                <a:latin typeface="Comic Sans MS"/>
                <a:cs typeface="Comic Sans MS"/>
              </a:rPr>
              <a:t>o </a:t>
            </a:r>
            <a:r>
              <a:rPr sz="1800" i="1" spc="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dirty="0">
                <a:solidFill>
                  <a:srgbClr val="7E7E7E"/>
                </a:solidFill>
                <a:latin typeface="Comic Sans MS"/>
                <a:cs typeface="Comic Sans MS"/>
              </a:rPr>
              <a:t>Scuole</a:t>
            </a:r>
            <a:r>
              <a:rPr sz="1800" i="1" spc="-2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dirty="0">
                <a:solidFill>
                  <a:srgbClr val="7E7E7E"/>
                </a:solidFill>
                <a:latin typeface="Comic Sans MS"/>
                <a:cs typeface="Comic Sans MS"/>
              </a:rPr>
              <a:t>dell’infanzia,…</a:t>
            </a:r>
            <a:endParaRPr sz="1800">
              <a:latin typeface="Comic Sans MS"/>
              <a:cs typeface="Comic Sans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00" y="714387"/>
            <a:ext cx="4076700" cy="541959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804862" y="6148387"/>
            <a:ext cx="5715635" cy="0"/>
          </a:xfrm>
          <a:custGeom>
            <a:avLst/>
            <a:gdLst/>
            <a:ahLst/>
            <a:cxnLst/>
            <a:rect l="l" t="t" r="r" b="b"/>
            <a:pathLst>
              <a:path w="5715634">
                <a:moveTo>
                  <a:pt x="0" y="0"/>
                </a:moveTo>
                <a:lnTo>
                  <a:pt x="571506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1085" y="910589"/>
            <a:ext cx="5463540" cy="12426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0"/>
              </a:spcBef>
            </a:pPr>
            <a:r>
              <a:rPr spc="10" dirty="0">
                <a:solidFill>
                  <a:srgbClr val="92D050"/>
                </a:solidFill>
              </a:rPr>
              <a:t>IGIENE</a:t>
            </a:r>
            <a:r>
              <a:rPr spc="15" dirty="0">
                <a:solidFill>
                  <a:srgbClr val="92D050"/>
                </a:solidFill>
              </a:rPr>
              <a:t> E </a:t>
            </a:r>
            <a:r>
              <a:rPr spc="10" dirty="0">
                <a:solidFill>
                  <a:srgbClr val="92D050"/>
                </a:solidFill>
              </a:rPr>
              <a:t>CULTURA </a:t>
            </a:r>
            <a:r>
              <a:rPr spc="15" dirty="0">
                <a:solidFill>
                  <a:srgbClr val="92D050"/>
                </a:solidFill>
              </a:rPr>
              <a:t> </a:t>
            </a:r>
            <a:r>
              <a:rPr spc="35" dirty="0">
                <a:solidFill>
                  <a:srgbClr val="92D050"/>
                </a:solidFill>
              </a:rPr>
              <a:t>M</a:t>
            </a:r>
            <a:r>
              <a:rPr spc="15" dirty="0">
                <a:solidFill>
                  <a:srgbClr val="92D050"/>
                </a:solidFill>
              </a:rPr>
              <a:t>E</a:t>
            </a:r>
            <a:r>
              <a:rPr spc="-10" dirty="0">
                <a:solidFill>
                  <a:srgbClr val="92D050"/>
                </a:solidFill>
              </a:rPr>
              <a:t>D</a:t>
            </a:r>
            <a:r>
              <a:rPr spc="10" dirty="0">
                <a:solidFill>
                  <a:srgbClr val="92D050"/>
                </a:solidFill>
              </a:rPr>
              <a:t>IC</a:t>
            </a:r>
            <a:r>
              <a:rPr spc="5" dirty="0">
                <a:solidFill>
                  <a:srgbClr val="92D050"/>
                </a:solidFill>
              </a:rPr>
              <a:t>O</a:t>
            </a:r>
            <a:r>
              <a:rPr dirty="0">
                <a:solidFill>
                  <a:srgbClr val="92D050"/>
                </a:solidFill>
              </a:rPr>
              <a:t>-</a:t>
            </a:r>
            <a:r>
              <a:rPr spc="110" dirty="0">
                <a:solidFill>
                  <a:srgbClr val="92D050"/>
                </a:solidFill>
              </a:rPr>
              <a:t>S</a:t>
            </a:r>
            <a:r>
              <a:rPr spc="30" dirty="0">
                <a:solidFill>
                  <a:srgbClr val="92D050"/>
                </a:solidFill>
              </a:rPr>
              <a:t>A</a:t>
            </a:r>
            <a:r>
              <a:rPr spc="70" dirty="0">
                <a:solidFill>
                  <a:srgbClr val="92D050"/>
                </a:solidFill>
              </a:rPr>
              <a:t>N</a:t>
            </a:r>
            <a:r>
              <a:rPr spc="85" dirty="0">
                <a:solidFill>
                  <a:srgbClr val="92D050"/>
                </a:solidFill>
              </a:rPr>
              <a:t>I</a:t>
            </a:r>
            <a:r>
              <a:rPr spc="20" dirty="0">
                <a:solidFill>
                  <a:srgbClr val="92D050"/>
                </a:solidFill>
              </a:rPr>
              <a:t>T</a:t>
            </a:r>
            <a:r>
              <a:rPr spc="100" dirty="0">
                <a:solidFill>
                  <a:srgbClr val="92D050"/>
                </a:solidFill>
              </a:rPr>
              <a:t>A</a:t>
            </a:r>
            <a:r>
              <a:rPr spc="60" dirty="0">
                <a:solidFill>
                  <a:srgbClr val="92D050"/>
                </a:solidFill>
              </a:rPr>
              <a:t>R</a:t>
            </a:r>
            <a:r>
              <a:rPr spc="10" dirty="0">
                <a:solidFill>
                  <a:srgbClr val="92D050"/>
                </a:solidFill>
              </a:rPr>
              <a:t>IA</a:t>
            </a:r>
          </a:p>
        </p:txBody>
      </p:sp>
      <p:sp>
        <p:nvSpPr>
          <p:cNvPr id="3" name="object 3"/>
          <p:cNvSpPr/>
          <p:nvPr/>
        </p:nvSpPr>
        <p:spPr>
          <a:xfrm>
            <a:off x="804862" y="728726"/>
            <a:ext cx="5715635" cy="0"/>
          </a:xfrm>
          <a:custGeom>
            <a:avLst/>
            <a:gdLst/>
            <a:ahLst/>
            <a:cxnLst/>
            <a:rect l="l" t="t" r="r" b="b"/>
            <a:pathLst>
              <a:path w="5715634">
                <a:moveTo>
                  <a:pt x="0" y="0"/>
                </a:moveTo>
                <a:lnTo>
                  <a:pt x="5715063" y="0"/>
                </a:lnTo>
              </a:path>
            </a:pathLst>
          </a:custGeom>
          <a:ln w="444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9462" y="2699575"/>
            <a:ext cx="5879465" cy="257175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41300" marR="5080" indent="-229235" algn="just">
              <a:lnSpc>
                <a:spcPct val="113100"/>
              </a:lnSpc>
              <a:spcBef>
                <a:spcPts val="60"/>
              </a:spcBef>
            </a:pPr>
            <a:r>
              <a:rPr sz="1850" spc="-5" dirty="0">
                <a:solidFill>
                  <a:srgbClr val="7E7E7E"/>
                </a:solidFill>
                <a:latin typeface="Comic Sans MS"/>
                <a:cs typeface="Comic Sans MS"/>
              </a:rPr>
              <a:t>Si </a:t>
            </a:r>
            <a:r>
              <a:rPr sz="1850" spc="15" dirty="0">
                <a:solidFill>
                  <a:srgbClr val="7E7E7E"/>
                </a:solidFill>
                <a:latin typeface="Comic Sans MS"/>
                <a:cs typeface="Comic Sans MS"/>
              </a:rPr>
              <a:t>tratta</a:t>
            </a:r>
            <a:r>
              <a:rPr sz="1850" spc="20" dirty="0">
                <a:solidFill>
                  <a:srgbClr val="7E7E7E"/>
                </a:solidFill>
                <a:latin typeface="Comic Sans MS"/>
                <a:cs typeface="Comic Sans MS"/>
              </a:rPr>
              <a:t> di </a:t>
            </a:r>
            <a:r>
              <a:rPr sz="1850" spc="10" dirty="0">
                <a:solidFill>
                  <a:srgbClr val="7E7E7E"/>
                </a:solidFill>
                <a:latin typeface="Comic Sans MS"/>
                <a:cs typeface="Comic Sans MS"/>
              </a:rPr>
              <a:t>una</a:t>
            </a:r>
            <a:r>
              <a:rPr sz="1850" spc="1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10" dirty="0">
                <a:solidFill>
                  <a:srgbClr val="7E7E7E"/>
                </a:solidFill>
                <a:latin typeface="Comic Sans MS"/>
                <a:cs typeface="Comic Sans MS"/>
              </a:rPr>
              <a:t>materia  </a:t>
            </a:r>
            <a:r>
              <a:rPr sz="1850" i="1" spc="20" dirty="0">
                <a:solidFill>
                  <a:srgbClr val="7E7E7E"/>
                </a:solidFill>
                <a:latin typeface="Comic Sans MS"/>
                <a:cs typeface="Comic Sans MS"/>
              </a:rPr>
              <a:t>teorica/tecnica  </a:t>
            </a:r>
            <a:r>
              <a:rPr sz="1850" b="1" i="1" u="sng" spc="15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omic Sans MS"/>
                <a:cs typeface="Comic Sans MS"/>
              </a:rPr>
              <a:t>esclusiva </a:t>
            </a:r>
            <a:r>
              <a:rPr sz="1850" b="1" i="1" spc="-79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i="1" spc="20" dirty="0">
                <a:solidFill>
                  <a:srgbClr val="7E7E7E"/>
                </a:solidFill>
                <a:latin typeface="Comic Sans MS"/>
                <a:cs typeface="Comic Sans MS"/>
              </a:rPr>
              <a:t>di </a:t>
            </a:r>
            <a:r>
              <a:rPr sz="1850" i="1" spc="25" dirty="0">
                <a:solidFill>
                  <a:srgbClr val="7E7E7E"/>
                </a:solidFill>
                <a:latin typeface="Comic Sans MS"/>
                <a:cs typeface="Comic Sans MS"/>
              </a:rPr>
              <a:t>questo </a:t>
            </a:r>
            <a:r>
              <a:rPr sz="1850" i="1" spc="20" dirty="0">
                <a:solidFill>
                  <a:srgbClr val="7E7E7E"/>
                </a:solidFill>
                <a:latin typeface="Comic Sans MS"/>
                <a:cs typeface="Comic Sans MS"/>
              </a:rPr>
              <a:t>indirizzo </a:t>
            </a:r>
            <a:r>
              <a:rPr sz="1850" i="1" spc="15" dirty="0">
                <a:solidFill>
                  <a:srgbClr val="7E7E7E"/>
                </a:solidFill>
                <a:latin typeface="Comic Sans MS"/>
                <a:cs typeface="Comic Sans MS"/>
              </a:rPr>
              <a:t>e </a:t>
            </a:r>
            <a:r>
              <a:rPr sz="1850" i="1" spc="30" dirty="0">
                <a:solidFill>
                  <a:srgbClr val="7E7E7E"/>
                </a:solidFill>
                <a:latin typeface="Comic Sans MS"/>
                <a:cs typeface="Comic Sans MS"/>
              </a:rPr>
              <a:t>che non </a:t>
            </a:r>
            <a:r>
              <a:rPr sz="1850" i="1" dirty="0">
                <a:solidFill>
                  <a:srgbClr val="7E7E7E"/>
                </a:solidFill>
                <a:latin typeface="Comic Sans MS"/>
                <a:cs typeface="Comic Sans MS"/>
              </a:rPr>
              <a:t>si </a:t>
            </a:r>
            <a:r>
              <a:rPr sz="1850" i="1" spc="15" dirty="0">
                <a:solidFill>
                  <a:srgbClr val="7E7E7E"/>
                </a:solidFill>
                <a:latin typeface="Comic Sans MS"/>
                <a:cs typeface="Comic Sans MS"/>
              </a:rPr>
              <a:t>insegna </a:t>
            </a:r>
            <a:r>
              <a:rPr sz="1850" i="1" spc="45" dirty="0">
                <a:solidFill>
                  <a:srgbClr val="7E7E7E"/>
                </a:solidFill>
                <a:latin typeface="Comic Sans MS"/>
                <a:cs typeface="Comic Sans MS"/>
              </a:rPr>
              <a:t>in </a:t>
            </a:r>
            <a:r>
              <a:rPr sz="1850" i="1" spc="20" dirty="0">
                <a:solidFill>
                  <a:srgbClr val="7E7E7E"/>
                </a:solidFill>
                <a:latin typeface="Comic Sans MS"/>
                <a:cs typeface="Comic Sans MS"/>
              </a:rPr>
              <a:t>nessun </a:t>
            </a:r>
            <a:r>
              <a:rPr sz="1850" i="1" spc="2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i="1" spc="10" dirty="0">
                <a:solidFill>
                  <a:srgbClr val="7E7E7E"/>
                </a:solidFill>
                <a:latin typeface="Comic Sans MS"/>
                <a:cs typeface="Comic Sans MS"/>
              </a:rPr>
              <a:t>liceo;</a:t>
            </a:r>
            <a:r>
              <a:rPr sz="1850" i="1" spc="1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-5" dirty="0">
                <a:solidFill>
                  <a:srgbClr val="7E7E7E"/>
                </a:solidFill>
                <a:latin typeface="Comic Sans MS"/>
                <a:cs typeface="Comic Sans MS"/>
              </a:rPr>
              <a:t>ha</a:t>
            </a:r>
            <a:r>
              <a:rPr sz="185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20" dirty="0">
                <a:solidFill>
                  <a:srgbClr val="7E7E7E"/>
                </a:solidFill>
                <a:latin typeface="Comic Sans MS"/>
                <a:cs typeface="Comic Sans MS"/>
              </a:rPr>
              <a:t>come </a:t>
            </a:r>
            <a:r>
              <a:rPr sz="1850" spc="2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10" dirty="0">
                <a:solidFill>
                  <a:srgbClr val="7E7E7E"/>
                </a:solidFill>
                <a:latin typeface="Comic Sans MS"/>
                <a:cs typeface="Comic Sans MS"/>
              </a:rPr>
              <a:t>finalità </a:t>
            </a:r>
            <a:r>
              <a:rPr sz="1850" spc="57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20" dirty="0">
                <a:solidFill>
                  <a:srgbClr val="7E7E7E"/>
                </a:solidFill>
                <a:latin typeface="Comic Sans MS"/>
                <a:cs typeface="Comic Sans MS"/>
              </a:rPr>
              <a:t>l’acquisizione </a:t>
            </a:r>
            <a:r>
              <a:rPr sz="1850" spc="25" dirty="0">
                <a:solidFill>
                  <a:srgbClr val="7E7E7E"/>
                </a:solidFill>
                <a:latin typeface="Comic Sans MS"/>
                <a:cs typeface="Comic Sans MS"/>
              </a:rPr>
              <a:t> dei </a:t>
            </a:r>
            <a:r>
              <a:rPr sz="1850" spc="3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10" dirty="0">
                <a:solidFill>
                  <a:srgbClr val="7E7E7E"/>
                </a:solidFill>
                <a:latin typeface="Comic Sans MS"/>
                <a:cs typeface="Comic Sans MS"/>
              </a:rPr>
              <a:t>contenuti</a:t>
            </a:r>
            <a:r>
              <a:rPr sz="1850" spc="1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20" dirty="0">
                <a:solidFill>
                  <a:srgbClr val="7E7E7E"/>
                </a:solidFill>
                <a:latin typeface="Comic Sans MS"/>
                <a:cs typeface="Comic Sans MS"/>
              </a:rPr>
              <a:t>della</a:t>
            </a:r>
            <a:r>
              <a:rPr sz="1850" spc="2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15" dirty="0">
                <a:solidFill>
                  <a:srgbClr val="7E7E7E"/>
                </a:solidFill>
                <a:latin typeface="Comic Sans MS"/>
                <a:cs typeface="Comic Sans MS"/>
              </a:rPr>
              <a:t>cultura</a:t>
            </a:r>
            <a:r>
              <a:rPr sz="1850" spc="2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15" dirty="0">
                <a:solidFill>
                  <a:srgbClr val="7E7E7E"/>
                </a:solidFill>
                <a:latin typeface="Comic Sans MS"/>
                <a:cs typeface="Comic Sans MS"/>
              </a:rPr>
              <a:t>medico-sanitaria</a:t>
            </a:r>
            <a:r>
              <a:rPr sz="1850" spc="2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10" dirty="0">
                <a:solidFill>
                  <a:srgbClr val="7E7E7E"/>
                </a:solidFill>
                <a:latin typeface="Comic Sans MS"/>
                <a:cs typeface="Comic Sans MS"/>
              </a:rPr>
              <a:t>(</a:t>
            </a:r>
            <a:r>
              <a:rPr sz="1850" spc="1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10" dirty="0">
                <a:solidFill>
                  <a:srgbClr val="7E7E7E"/>
                </a:solidFill>
                <a:latin typeface="Comic Sans MS"/>
                <a:cs typeface="Comic Sans MS"/>
              </a:rPr>
              <a:t>quali </a:t>
            </a:r>
            <a:r>
              <a:rPr sz="1850" spc="1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dirty="0">
                <a:solidFill>
                  <a:srgbClr val="7E7E7E"/>
                </a:solidFill>
                <a:latin typeface="Comic Sans MS"/>
                <a:cs typeface="Comic Sans MS"/>
              </a:rPr>
              <a:t>corpo</a:t>
            </a:r>
            <a:r>
              <a:rPr sz="1850" spc="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20" dirty="0">
                <a:solidFill>
                  <a:srgbClr val="7E7E7E"/>
                </a:solidFill>
                <a:latin typeface="Comic Sans MS"/>
                <a:cs typeface="Comic Sans MS"/>
              </a:rPr>
              <a:t>umano</a:t>
            </a:r>
            <a:r>
              <a:rPr sz="1850" spc="2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15" dirty="0">
                <a:solidFill>
                  <a:srgbClr val="7E7E7E"/>
                </a:solidFill>
                <a:latin typeface="Comic Sans MS"/>
                <a:cs typeface="Comic Sans MS"/>
              </a:rPr>
              <a:t>e</a:t>
            </a:r>
            <a:r>
              <a:rPr sz="1850" spc="2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25" dirty="0">
                <a:solidFill>
                  <a:srgbClr val="7E7E7E"/>
                </a:solidFill>
                <a:latin typeface="Comic Sans MS"/>
                <a:cs typeface="Comic Sans MS"/>
              </a:rPr>
              <a:t>apparati,</a:t>
            </a:r>
            <a:r>
              <a:rPr sz="1850" spc="3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15" dirty="0">
                <a:solidFill>
                  <a:srgbClr val="7E7E7E"/>
                </a:solidFill>
                <a:latin typeface="Comic Sans MS"/>
                <a:cs typeface="Comic Sans MS"/>
              </a:rPr>
              <a:t>salute,</a:t>
            </a:r>
            <a:r>
              <a:rPr sz="1850" spc="2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15" dirty="0">
                <a:solidFill>
                  <a:srgbClr val="7E7E7E"/>
                </a:solidFill>
                <a:latin typeface="Comic Sans MS"/>
                <a:cs typeface="Comic Sans MS"/>
              </a:rPr>
              <a:t>malattia, </a:t>
            </a:r>
            <a:r>
              <a:rPr sz="1850" spc="-54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15" dirty="0">
                <a:solidFill>
                  <a:srgbClr val="7E7E7E"/>
                </a:solidFill>
                <a:latin typeface="Comic Sans MS"/>
                <a:cs typeface="Comic Sans MS"/>
              </a:rPr>
              <a:t>organizzazione</a:t>
            </a:r>
            <a:r>
              <a:rPr sz="1850" spc="20" dirty="0">
                <a:solidFill>
                  <a:srgbClr val="7E7E7E"/>
                </a:solidFill>
                <a:latin typeface="Comic Sans MS"/>
                <a:cs typeface="Comic Sans MS"/>
              </a:rPr>
              <a:t> socio-sanitaria,…). La </a:t>
            </a:r>
            <a:r>
              <a:rPr sz="1850" spc="10" dirty="0">
                <a:solidFill>
                  <a:srgbClr val="7E7E7E"/>
                </a:solidFill>
                <a:latin typeface="Comic Sans MS"/>
                <a:cs typeface="Comic Sans MS"/>
              </a:rPr>
              <a:t>disciplina</a:t>
            </a:r>
            <a:r>
              <a:rPr sz="1850" spc="15" dirty="0">
                <a:solidFill>
                  <a:srgbClr val="7E7E7E"/>
                </a:solidFill>
                <a:latin typeface="Comic Sans MS"/>
                <a:cs typeface="Comic Sans MS"/>
              </a:rPr>
              <a:t> è </a:t>
            </a:r>
            <a:r>
              <a:rPr sz="1850" spc="2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10" dirty="0">
                <a:solidFill>
                  <a:srgbClr val="7E7E7E"/>
                </a:solidFill>
                <a:latin typeface="Comic Sans MS"/>
                <a:cs typeface="Comic Sans MS"/>
              </a:rPr>
              <a:t>agganciata</a:t>
            </a:r>
            <a:r>
              <a:rPr sz="1850" spc="15" dirty="0">
                <a:solidFill>
                  <a:srgbClr val="7E7E7E"/>
                </a:solidFill>
                <a:latin typeface="Comic Sans MS"/>
                <a:cs typeface="Comic Sans MS"/>
              </a:rPr>
              <a:t> ai</a:t>
            </a:r>
            <a:r>
              <a:rPr sz="1850" spc="2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15" dirty="0">
                <a:solidFill>
                  <a:srgbClr val="7E7E7E"/>
                </a:solidFill>
                <a:latin typeface="Comic Sans MS"/>
                <a:cs typeface="Comic Sans MS"/>
              </a:rPr>
              <a:t>principi</a:t>
            </a:r>
            <a:r>
              <a:rPr sz="1850" spc="20" dirty="0">
                <a:solidFill>
                  <a:srgbClr val="7E7E7E"/>
                </a:solidFill>
                <a:latin typeface="Comic Sans MS"/>
                <a:cs typeface="Comic Sans MS"/>
              </a:rPr>
              <a:t> teorici</a:t>
            </a:r>
            <a:r>
              <a:rPr sz="1850" spc="2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20" dirty="0">
                <a:solidFill>
                  <a:srgbClr val="7E7E7E"/>
                </a:solidFill>
                <a:latin typeface="Comic Sans MS"/>
                <a:cs typeface="Comic Sans MS"/>
              </a:rPr>
              <a:t>di</a:t>
            </a:r>
            <a:r>
              <a:rPr sz="1850" spc="2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15" dirty="0">
                <a:solidFill>
                  <a:srgbClr val="7E7E7E"/>
                </a:solidFill>
                <a:latin typeface="Comic Sans MS"/>
                <a:cs typeface="Comic Sans MS"/>
              </a:rPr>
              <a:t>altre</a:t>
            </a:r>
            <a:r>
              <a:rPr sz="1850" spc="2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10" dirty="0">
                <a:solidFill>
                  <a:srgbClr val="7E7E7E"/>
                </a:solidFill>
                <a:latin typeface="Comic Sans MS"/>
                <a:cs typeface="Comic Sans MS"/>
              </a:rPr>
              <a:t>materie </a:t>
            </a:r>
            <a:r>
              <a:rPr sz="1850" spc="1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10" dirty="0">
                <a:solidFill>
                  <a:srgbClr val="7E7E7E"/>
                </a:solidFill>
                <a:latin typeface="Comic Sans MS"/>
                <a:cs typeface="Comic Sans MS"/>
              </a:rPr>
              <a:t>soprattutto</a:t>
            </a:r>
            <a:r>
              <a:rPr sz="1850" spc="114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20" dirty="0">
                <a:solidFill>
                  <a:srgbClr val="7E7E7E"/>
                </a:solidFill>
                <a:latin typeface="Comic Sans MS"/>
                <a:cs typeface="Comic Sans MS"/>
              </a:rPr>
              <a:t>di</a:t>
            </a:r>
            <a:r>
              <a:rPr sz="1850" spc="4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50" spc="5" dirty="0">
                <a:solidFill>
                  <a:srgbClr val="7E7E7E"/>
                </a:solidFill>
                <a:latin typeface="Comic Sans MS"/>
                <a:cs typeface="Comic Sans MS"/>
              </a:rPr>
              <a:t>Psicologia.</a:t>
            </a:r>
            <a:endParaRPr sz="1850">
              <a:latin typeface="Comic Sans MS"/>
              <a:cs typeface="Comic Sans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00" y="714387"/>
            <a:ext cx="4076700" cy="541959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804862" y="6148387"/>
            <a:ext cx="5715635" cy="0"/>
          </a:xfrm>
          <a:custGeom>
            <a:avLst/>
            <a:gdLst/>
            <a:ahLst/>
            <a:cxnLst/>
            <a:rect l="l" t="t" r="r" b="b"/>
            <a:pathLst>
              <a:path w="5715634">
                <a:moveTo>
                  <a:pt x="0" y="0"/>
                </a:moveTo>
                <a:lnTo>
                  <a:pt x="571506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451" rIns="0" bIns="0" rtlCol="0">
            <a:spAutoFit/>
          </a:bodyPr>
          <a:lstStyle/>
          <a:p>
            <a:pPr marL="7328534" marR="5080">
              <a:lnSpc>
                <a:spcPct val="101200"/>
              </a:lnSpc>
              <a:spcBef>
                <a:spcPts val="75"/>
              </a:spcBef>
            </a:pPr>
            <a:r>
              <a:rPr sz="3650" spc="15" dirty="0">
                <a:solidFill>
                  <a:srgbClr val="FFC000"/>
                </a:solidFill>
              </a:rPr>
              <a:t>EDUCAZIONE </a:t>
            </a:r>
            <a:r>
              <a:rPr sz="3650" spc="-1080" dirty="0">
                <a:solidFill>
                  <a:srgbClr val="FFC000"/>
                </a:solidFill>
              </a:rPr>
              <a:t> </a:t>
            </a:r>
            <a:r>
              <a:rPr sz="3650" spc="15" dirty="0">
                <a:solidFill>
                  <a:srgbClr val="FFC000"/>
                </a:solidFill>
              </a:rPr>
              <a:t>ALLA</a:t>
            </a:r>
            <a:r>
              <a:rPr sz="3650" spc="135" dirty="0">
                <a:solidFill>
                  <a:srgbClr val="FFC000"/>
                </a:solidFill>
              </a:rPr>
              <a:t> </a:t>
            </a:r>
            <a:r>
              <a:rPr sz="3650" spc="10" dirty="0">
                <a:solidFill>
                  <a:srgbClr val="FFC000"/>
                </a:solidFill>
              </a:rPr>
              <a:t>SALUTE</a:t>
            </a:r>
            <a:endParaRPr sz="36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76275"/>
            <a:ext cx="7315072" cy="544827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120126" y="757301"/>
            <a:ext cx="1562100" cy="0"/>
          </a:xfrm>
          <a:custGeom>
            <a:avLst/>
            <a:gdLst/>
            <a:ahLst/>
            <a:cxnLst/>
            <a:rect l="l" t="t" r="r" b="b"/>
            <a:pathLst>
              <a:path w="1562100">
                <a:moveTo>
                  <a:pt x="0" y="0"/>
                </a:moveTo>
                <a:lnTo>
                  <a:pt x="1562100" y="0"/>
                </a:lnTo>
              </a:path>
            </a:pathLst>
          </a:custGeom>
          <a:ln w="444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89518" y="2907601"/>
            <a:ext cx="3328670" cy="3030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4405">
              <a:lnSpc>
                <a:spcPct val="156400"/>
              </a:lnSpc>
              <a:spcBef>
                <a:spcPts val="100"/>
              </a:spcBef>
            </a:pPr>
            <a:r>
              <a:rPr sz="1800" i="1" dirty="0">
                <a:solidFill>
                  <a:srgbClr val="7E7E7E"/>
                </a:solidFill>
                <a:latin typeface="Comic Sans MS"/>
                <a:cs typeface="Comic Sans MS"/>
              </a:rPr>
              <a:t>Numerosi</a:t>
            </a:r>
            <a:r>
              <a:rPr sz="1800" i="1" spc="-7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1800" i="1" spc="-1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dirty="0">
                <a:solidFill>
                  <a:srgbClr val="7E7E7E"/>
                </a:solidFill>
                <a:latin typeface="Comic Sans MS"/>
                <a:cs typeface="Comic Sans MS"/>
              </a:rPr>
              <a:t>progetti</a:t>
            </a:r>
            <a:r>
              <a:rPr sz="1800" i="1" spc="-7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spc="-10" dirty="0">
                <a:solidFill>
                  <a:srgbClr val="7E7E7E"/>
                </a:solidFill>
                <a:latin typeface="Comic Sans MS"/>
                <a:cs typeface="Comic Sans MS"/>
              </a:rPr>
              <a:t>di </a:t>
            </a:r>
            <a:r>
              <a:rPr sz="1800" i="1" spc="-52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spc="-5" dirty="0">
                <a:solidFill>
                  <a:srgbClr val="7E7E7E"/>
                </a:solidFill>
                <a:latin typeface="Comic Sans MS"/>
                <a:cs typeface="Comic Sans MS"/>
              </a:rPr>
              <a:t>educazione</a:t>
            </a:r>
            <a:r>
              <a:rPr sz="1800" i="1" spc="-5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spc="5" dirty="0">
                <a:solidFill>
                  <a:srgbClr val="7E7E7E"/>
                </a:solidFill>
                <a:latin typeface="Comic Sans MS"/>
                <a:cs typeface="Comic Sans MS"/>
              </a:rPr>
              <a:t>alla</a:t>
            </a:r>
            <a:r>
              <a:rPr sz="1800" i="1" spc="-6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spc="-10" dirty="0">
                <a:solidFill>
                  <a:srgbClr val="7E7E7E"/>
                </a:solidFill>
                <a:latin typeface="Comic Sans MS"/>
                <a:cs typeface="Comic Sans MS"/>
              </a:rPr>
              <a:t>salute.</a:t>
            </a:r>
            <a:endParaRPr sz="1800">
              <a:latin typeface="Comic Sans MS"/>
              <a:cs typeface="Comic Sans MS"/>
            </a:endParaRPr>
          </a:p>
          <a:p>
            <a:pPr marL="12700" marR="459740">
              <a:lnSpc>
                <a:spcPct val="156500"/>
              </a:lnSpc>
              <a:tabLst>
                <a:tab pos="918210" algn="l"/>
              </a:tabLst>
            </a:pPr>
            <a:r>
              <a:rPr sz="1800" i="1" spc="-5" dirty="0">
                <a:solidFill>
                  <a:srgbClr val="7E7E7E"/>
                </a:solidFill>
                <a:latin typeface="Comic Sans MS"/>
                <a:cs typeface="Comic Sans MS"/>
              </a:rPr>
              <a:t>Il</a:t>
            </a:r>
            <a:r>
              <a:rPr sz="1800" i="1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spc="10" dirty="0">
                <a:solidFill>
                  <a:srgbClr val="7E7E7E"/>
                </a:solidFill>
                <a:latin typeface="Comic Sans MS"/>
                <a:cs typeface="Comic Sans MS"/>
              </a:rPr>
              <a:t>nostro</a:t>
            </a:r>
            <a:r>
              <a:rPr sz="1800" i="1" spc="-13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spc="5" dirty="0">
                <a:solidFill>
                  <a:srgbClr val="7E7E7E"/>
                </a:solidFill>
                <a:latin typeface="Comic Sans MS"/>
                <a:cs typeface="Comic Sans MS"/>
              </a:rPr>
              <a:t>scopo</a:t>
            </a:r>
            <a:r>
              <a:rPr sz="1800" i="1" spc="1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dirty="0">
                <a:solidFill>
                  <a:srgbClr val="7E7E7E"/>
                </a:solidFill>
                <a:latin typeface="Comic Sans MS"/>
                <a:cs typeface="Comic Sans MS"/>
              </a:rPr>
              <a:t>è</a:t>
            </a:r>
            <a:r>
              <a:rPr sz="1800" i="1" spc="-4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spc="5" dirty="0">
                <a:solidFill>
                  <a:srgbClr val="7E7E7E"/>
                </a:solidFill>
                <a:latin typeface="Comic Sans MS"/>
                <a:cs typeface="Comic Sans MS"/>
              </a:rPr>
              <a:t>rendere</a:t>
            </a:r>
            <a:r>
              <a:rPr sz="1800" i="1" spc="-10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dirty="0">
                <a:solidFill>
                  <a:srgbClr val="7E7E7E"/>
                </a:solidFill>
                <a:latin typeface="Comic Sans MS"/>
                <a:cs typeface="Comic Sans MS"/>
              </a:rPr>
              <a:t>i </a:t>
            </a:r>
            <a:r>
              <a:rPr sz="1800" i="1" spc="-52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dirty="0">
                <a:solidFill>
                  <a:srgbClr val="7E7E7E"/>
                </a:solidFill>
                <a:latin typeface="Comic Sans MS"/>
                <a:cs typeface="Comic Sans MS"/>
              </a:rPr>
              <a:t>ragazzi	</a:t>
            </a:r>
            <a:r>
              <a:rPr sz="1800" i="1" spc="5" dirty="0">
                <a:solidFill>
                  <a:srgbClr val="7E7E7E"/>
                </a:solidFill>
                <a:latin typeface="Comic Sans MS"/>
                <a:cs typeface="Comic Sans MS"/>
              </a:rPr>
              <a:t>consapevoli</a:t>
            </a:r>
            <a:endParaRPr sz="1800">
              <a:latin typeface="Comic Sans MS"/>
              <a:cs typeface="Comic Sans MS"/>
            </a:endParaRPr>
          </a:p>
          <a:p>
            <a:pPr marL="12700" marR="5080">
              <a:lnSpc>
                <a:spcPct val="156500"/>
              </a:lnSpc>
            </a:pPr>
            <a:r>
              <a:rPr sz="1800" i="1" spc="-10" dirty="0">
                <a:solidFill>
                  <a:srgbClr val="7E7E7E"/>
                </a:solidFill>
                <a:latin typeface="Comic Sans MS"/>
                <a:cs typeface="Comic Sans MS"/>
              </a:rPr>
              <a:t>che</a:t>
            </a:r>
            <a:r>
              <a:rPr sz="1800" i="1" spc="-3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spc="10" dirty="0">
                <a:solidFill>
                  <a:srgbClr val="7E7E7E"/>
                </a:solidFill>
                <a:latin typeface="Comic Sans MS"/>
                <a:cs typeface="Comic Sans MS"/>
              </a:rPr>
              <a:t>la</a:t>
            </a:r>
            <a:r>
              <a:rPr sz="1800" i="1" spc="-4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spc="-10" dirty="0">
                <a:solidFill>
                  <a:srgbClr val="7E7E7E"/>
                </a:solidFill>
                <a:latin typeface="Comic Sans MS"/>
                <a:cs typeface="Comic Sans MS"/>
              </a:rPr>
              <a:t>salute</a:t>
            </a:r>
            <a:r>
              <a:rPr sz="1800" i="1" spc="4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dirty="0">
                <a:solidFill>
                  <a:srgbClr val="7E7E7E"/>
                </a:solidFill>
                <a:latin typeface="Comic Sans MS"/>
                <a:cs typeface="Comic Sans MS"/>
              </a:rPr>
              <a:t>è</a:t>
            </a:r>
            <a:r>
              <a:rPr sz="1800" i="1" spc="-3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spc="-20" dirty="0">
                <a:solidFill>
                  <a:srgbClr val="7E7E7E"/>
                </a:solidFill>
                <a:latin typeface="Comic Sans MS"/>
                <a:cs typeface="Comic Sans MS"/>
              </a:rPr>
              <a:t>un</a:t>
            </a:r>
            <a:r>
              <a:rPr sz="1800" i="1" spc="10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dirty="0">
                <a:solidFill>
                  <a:srgbClr val="7E7E7E"/>
                </a:solidFill>
                <a:latin typeface="Comic Sans MS"/>
                <a:cs typeface="Comic Sans MS"/>
              </a:rPr>
              <a:t>diritto</a:t>
            </a:r>
            <a:r>
              <a:rPr sz="1800" i="1" spc="-5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spc="-5" dirty="0">
                <a:solidFill>
                  <a:srgbClr val="7E7E7E"/>
                </a:solidFill>
                <a:latin typeface="Comic Sans MS"/>
                <a:cs typeface="Comic Sans MS"/>
              </a:rPr>
              <a:t>per </a:t>
            </a:r>
            <a:r>
              <a:rPr sz="1800" i="1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spc="-25" dirty="0">
                <a:solidFill>
                  <a:srgbClr val="7E7E7E"/>
                </a:solidFill>
                <a:latin typeface="Comic Sans MS"/>
                <a:cs typeface="Comic Sans MS"/>
              </a:rPr>
              <a:t>tutti</a:t>
            </a:r>
            <a:r>
              <a:rPr sz="1800" i="1" spc="7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spc="-10" dirty="0">
                <a:solidFill>
                  <a:srgbClr val="7E7E7E"/>
                </a:solidFill>
                <a:latin typeface="Comic Sans MS"/>
                <a:cs typeface="Comic Sans MS"/>
              </a:rPr>
              <a:t>ed</a:t>
            </a:r>
            <a:r>
              <a:rPr sz="1800" i="1" spc="5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spc="-10" dirty="0">
                <a:solidFill>
                  <a:srgbClr val="7E7E7E"/>
                </a:solidFill>
                <a:latin typeface="Comic Sans MS"/>
                <a:cs typeface="Comic Sans MS"/>
              </a:rPr>
              <a:t>educarli</a:t>
            </a:r>
            <a:r>
              <a:rPr sz="1800" i="1" spc="1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spc="-15" dirty="0">
                <a:solidFill>
                  <a:srgbClr val="7E7E7E"/>
                </a:solidFill>
                <a:latin typeface="Comic Sans MS"/>
                <a:cs typeface="Comic Sans MS"/>
              </a:rPr>
              <a:t>ad</a:t>
            </a:r>
            <a:r>
              <a:rPr sz="1800" i="1" spc="4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spc="-5" dirty="0">
                <a:solidFill>
                  <a:srgbClr val="7E7E7E"/>
                </a:solidFill>
                <a:latin typeface="Comic Sans MS"/>
                <a:cs typeface="Comic Sans MS"/>
              </a:rPr>
              <a:t>uno</a:t>
            </a:r>
            <a:r>
              <a:rPr sz="1800" i="1" spc="1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spc="5" dirty="0">
                <a:solidFill>
                  <a:srgbClr val="7E7E7E"/>
                </a:solidFill>
                <a:latin typeface="Comic Sans MS"/>
                <a:cs typeface="Comic Sans MS"/>
              </a:rPr>
              <a:t>stile</a:t>
            </a:r>
            <a:r>
              <a:rPr sz="1800" i="1" spc="-10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spc="-5" dirty="0">
                <a:solidFill>
                  <a:srgbClr val="7E7E7E"/>
                </a:solidFill>
                <a:latin typeface="Comic Sans MS"/>
                <a:cs typeface="Comic Sans MS"/>
              </a:rPr>
              <a:t>di </a:t>
            </a:r>
            <a:r>
              <a:rPr sz="1800" i="1" spc="-52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dirty="0">
                <a:solidFill>
                  <a:srgbClr val="7E7E7E"/>
                </a:solidFill>
                <a:latin typeface="Comic Sans MS"/>
                <a:cs typeface="Comic Sans MS"/>
              </a:rPr>
              <a:t>vita</a:t>
            </a:r>
            <a:r>
              <a:rPr sz="1800" i="1" spc="-3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800" i="1" spc="10" dirty="0">
                <a:solidFill>
                  <a:srgbClr val="7E7E7E"/>
                </a:solidFill>
                <a:latin typeface="Comic Sans MS"/>
                <a:cs typeface="Comic Sans MS"/>
              </a:rPr>
              <a:t>sano.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3275" y="5468937"/>
            <a:ext cx="10478135" cy="4946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50" i="1" spc="10" dirty="0">
                <a:solidFill>
                  <a:srgbClr val="4452CC"/>
                </a:solidFill>
                <a:latin typeface="Comic Sans MS"/>
                <a:cs typeface="Comic Sans MS"/>
              </a:rPr>
              <a:t>SERVIZI</a:t>
            </a:r>
            <a:r>
              <a:rPr sz="3050" i="1" spc="390" dirty="0">
                <a:solidFill>
                  <a:srgbClr val="4452CC"/>
                </a:solidFill>
                <a:latin typeface="Comic Sans MS"/>
                <a:cs typeface="Comic Sans MS"/>
              </a:rPr>
              <a:t> </a:t>
            </a:r>
            <a:r>
              <a:rPr sz="3050" i="1" spc="15" dirty="0">
                <a:solidFill>
                  <a:srgbClr val="4452CC"/>
                </a:solidFill>
                <a:latin typeface="Comic Sans MS"/>
                <a:cs typeface="Comic Sans MS"/>
              </a:rPr>
              <a:t>PER</a:t>
            </a:r>
            <a:r>
              <a:rPr sz="3050" i="1" spc="135" dirty="0">
                <a:solidFill>
                  <a:srgbClr val="4452CC"/>
                </a:solidFill>
                <a:latin typeface="Comic Sans MS"/>
                <a:cs typeface="Comic Sans MS"/>
              </a:rPr>
              <a:t> </a:t>
            </a:r>
            <a:r>
              <a:rPr sz="3050" i="1" spc="30" dirty="0">
                <a:solidFill>
                  <a:srgbClr val="4452CC"/>
                </a:solidFill>
                <a:latin typeface="Comic Sans MS"/>
                <a:cs typeface="Comic Sans MS"/>
              </a:rPr>
              <a:t>LA</a:t>
            </a:r>
            <a:r>
              <a:rPr sz="3050" i="1" spc="145" dirty="0">
                <a:solidFill>
                  <a:srgbClr val="4452CC"/>
                </a:solidFill>
                <a:latin typeface="Comic Sans MS"/>
                <a:cs typeface="Comic Sans MS"/>
              </a:rPr>
              <a:t> </a:t>
            </a:r>
            <a:r>
              <a:rPr sz="3050" i="1" spc="10" dirty="0">
                <a:solidFill>
                  <a:srgbClr val="4452CC"/>
                </a:solidFill>
                <a:latin typeface="Comic Sans MS"/>
                <a:cs typeface="Comic Sans MS"/>
              </a:rPr>
              <a:t>SANITÀ</a:t>
            </a:r>
            <a:r>
              <a:rPr sz="3050" i="1" spc="360" dirty="0">
                <a:solidFill>
                  <a:srgbClr val="4452CC"/>
                </a:solidFill>
                <a:latin typeface="Comic Sans MS"/>
                <a:cs typeface="Comic Sans MS"/>
              </a:rPr>
              <a:t> </a:t>
            </a:r>
            <a:r>
              <a:rPr sz="3050" i="1" spc="15" dirty="0">
                <a:solidFill>
                  <a:srgbClr val="4452CC"/>
                </a:solidFill>
                <a:latin typeface="Comic Sans MS"/>
                <a:cs typeface="Comic Sans MS"/>
              </a:rPr>
              <a:t>E</a:t>
            </a:r>
            <a:r>
              <a:rPr sz="3050" i="1" spc="80" dirty="0">
                <a:solidFill>
                  <a:srgbClr val="4452CC"/>
                </a:solidFill>
                <a:latin typeface="Comic Sans MS"/>
                <a:cs typeface="Comic Sans MS"/>
              </a:rPr>
              <a:t> </a:t>
            </a:r>
            <a:r>
              <a:rPr sz="3050" i="1" spc="25" dirty="0">
                <a:solidFill>
                  <a:srgbClr val="4452CC"/>
                </a:solidFill>
                <a:latin typeface="Comic Sans MS"/>
                <a:cs typeface="Comic Sans MS"/>
              </a:rPr>
              <a:t>L’ASSISTENZA</a:t>
            </a:r>
            <a:r>
              <a:rPr sz="3050" i="1" spc="434" dirty="0">
                <a:solidFill>
                  <a:srgbClr val="4452CC"/>
                </a:solidFill>
                <a:latin typeface="Comic Sans MS"/>
                <a:cs typeface="Comic Sans MS"/>
              </a:rPr>
              <a:t> </a:t>
            </a:r>
            <a:r>
              <a:rPr sz="3050" i="1" spc="15" dirty="0">
                <a:solidFill>
                  <a:srgbClr val="4452CC"/>
                </a:solidFill>
                <a:latin typeface="Comic Sans MS"/>
                <a:cs typeface="Comic Sans MS"/>
              </a:rPr>
              <a:t>SOCIALE</a:t>
            </a:r>
            <a:endParaRPr sz="3050" dirty="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4862" y="5310251"/>
            <a:ext cx="10579735" cy="0"/>
          </a:xfrm>
          <a:custGeom>
            <a:avLst/>
            <a:gdLst/>
            <a:ahLst/>
            <a:cxnLst/>
            <a:rect l="l" t="t" r="r" b="b"/>
            <a:pathLst>
              <a:path w="10579735">
                <a:moveTo>
                  <a:pt x="0" y="0"/>
                </a:moveTo>
                <a:lnTo>
                  <a:pt x="10579163" y="0"/>
                </a:lnTo>
              </a:path>
            </a:pathLst>
          </a:custGeom>
          <a:ln w="444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7769" y="1968999"/>
            <a:ext cx="709295" cy="403860"/>
          </a:xfrm>
          <a:custGeom>
            <a:avLst/>
            <a:gdLst/>
            <a:ahLst/>
            <a:cxnLst/>
            <a:rect l="l" t="t" r="r" b="b"/>
            <a:pathLst>
              <a:path w="709294" h="403860">
                <a:moveTo>
                  <a:pt x="443009" y="10550"/>
                </a:moveTo>
                <a:lnTo>
                  <a:pt x="407758" y="27257"/>
                </a:lnTo>
                <a:lnTo>
                  <a:pt x="403738" y="33133"/>
                </a:lnTo>
                <a:lnTo>
                  <a:pt x="111624" y="33787"/>
                </a:lnTo>
                <a:lnTo>
                  <a:pt x="45016" y="73310"/>
                </a:lnTo>
                <a:lnTo>
                  <a:pt x="21080" y="112675"/>
                </a:lnTo>
                <a:lnTo>
                  <a:pt x="5538" y="161858"/>
                </a:lnTo>
                <a:lnTo>
                  <a:pt x="0" y="218421"/>
                </a:lnTo>
                <a:lnTo>
                  <a:pt x="6067" y="277579"/>
                </a:lnTo>
                <a:lnTo>
                  <a:pt x="23041" y="328517"/>
                </a:lnTo>
                <a:lnTo>
                  <a:pt x="49080" y="368404"/>
                </a:lnTo>
                <a:lnTo>
                  <a:pt x="82340" y="394410"/>
                </a:lnTo>
                <a:lnTo>
                  <a:pt x="120980" y="403708"/>
                </a:lnTo>
                <a:lnTo>
                  <a:pt x="335171" y="403708"/>
                </a:lnTo>
                <a:lnTo>
                  <a:pt x="379162" y="360111"/>
                </a:lnTo>
                <a:lnTo>
                  <a:pt x="120980" y="360111"/>
                </a:lnTo>
                <a:lnTo>
                  <a:pt x="93268" y="349896"/>
                </a:lnTo>
                <a:lnTo>
                  <a:pt x="68546" y="321064"/>
                </a:lnTo>
                <a:lnTo>
                  <a:pt x="50794" y="276333"/>
                </a:lnTo>
                <a:lnTo>
                  <a:pt x="43992" y="218421"/>
                </a:lnTo>
                <a:lnTo>
                  <a:pt x="50794" y="160508"/>
                </a:lnTo>
                <a:lnTo>
                  <a:pt x="68546" y="115777"/>
                </a:lnTo>
                <a:lnTo>
                  <a:pt x="93268" y="86945"/>
                </a:lnTo>
                <a:lnTo>
                  <a:pt x="120980" y="76730"/>
                </a:lnTo>
                <a:lnTo>
                  <a:pt x="665109" y="76730"/>
                </a:lnTo>
                <a:lnTo>
                  <a:pt x="709101" y="33133"/>
                </a:lnTo>
                <a:lnTo>
                  <a:pt x="582906" y="33133"/>
                </a:lnTo>
                <a:lnTo>
                  <a:pt x="578578" y="26237"/>
                </a:lnTo>
                <a:lnTo>
                  <a:pt x="573068" y="20316"/>
                </a:lnTo>
                <a:lnTo>
                  <a:pt x="566539" y="15517"/>
                </a:lnTo>
                <a:lnTo>
                  <a:pt x="564171" y="14387"/>
                </a:lnTo>
                <a:lnTo>
                  <a:pt x="461486" y="14387"/>
                </a:lnTo>
                <a:lnTo>
                  <a:pt x="452400" y="11509"/>
                </a:lnTo>
                <a:lnTo>
                  <a:pt x="443009" y="10550"/>
                </a:lnTo>
                <a:close/>
              </a:path>
              <a:path w="709294" h="403860">
                <a:moveTo>
                  <a:pt x="103325" y="154055"/>
                </a:moveTo>
                <a:lnTo>
                  <a:pt x="82660" y="194191"/>
                </a:lnTo>
                <a:lnTo>
                  <a:pt x="82486" y="202072"/>
                </a:lnTo>
                <a:lnTo>
                  <a:pt x="88453" y="242761"/>
                </a:lnTo>
                <a:lnTo>
                  <a:pt x="104813" y="275631"/>
                </a:lnTo>
                <a:lnTo>
                  <a:pt x="129256" y="297606"/>
                </a:lnTo>
                <a:lnTo>
                  <a:pt x="159474" y="305615"/>
                </a:lnTo>
                <a:lnTo>
                  <a:pt x="379439" y="305615"/>
                </a:lnTo>
                <a:lnTo>
                  <a:pt x="379439" y="359837"/>
                </a:lnTo>
                <a:lnTo>
                  <a:pt x="473885" y="266238"/>
                </a:lnTo>
                <a:lnTo>
                  <a:pt x="455679" y="262607"/>
                </a:lnTo>
                <a:lnTo>
                  <a:pt x="454794" y="262018"/>
                </a:lnTo>
                <a:lnTo>
                  <a:pt x="159474" y="262018"/>
                </a:lnTo>
                <a:lnTo>
                  <a:pt x="129439" y="225925"/>
                </a:lnTo>
                <a:lnTo>
                  <a:pt x="126479" y="202072"/>
                </a:lnTo>
                <a:lnTo>
                  <a:pt x="126480" y="194191"/>
                </a:lnTo>
                <a:lnTo>
                  <a:pt x="127198" y="187438"/>
                </a:lnTo>
                <a:lnTo>
                  <a:pt x="128782" y="180273"/>
                </a:lnTo>
                <a:lnTo>
                  <a:pt x="128960" y="171606"/>
                </a:lnTo>
                <a:lnTo>
                  <a:pt x="125873" y="163819"/>
                </a:lnTo>
                <a:lnTo>
                  <a:pt x="120061" y="157749"/>
                </a:lnTo>
                <a:lnTo>
                  <a:pt x="112064" y="154231"/>
                </a:lnTo>
                <a:lnTo>
                  <a:pt x="103325" y="154055"/>
                </a:lnTo>
                <a:close/>
              </a:path>
              <a:path w="709294" h="403860">
                <a:moveTo>
                  <a:pt x="200490" y="76730"/>
                </a:moveTo>
                <a:lnTo>
                  <a:pt x="120980" y="76730"/>
                </a:lnTo>
                <a:lnTo>
                  <a:pt x="149640" y="86437"/>
                </a:lnTo>
                <a:lnTo>
                  <a:pt x="172270" y="113515"/>
                </a:lnTo>
                <a:lnTo>
                  <a:pt x="187128" y="154898"/>
                </a:lnTo>
                <a:lnTo>
                  <a:pt x="192469" y="207521"/>
                </a:lnTo>
                <a:lnTo>
                  <a:pt x="191844" y="216036"/>
                </a:lnTo>
                <a:lnTo>
                  <a:pt x="188053" y="234770"/>
                </a:lnTo>
                <a:lnTo>
                  <a:pt x="178221" y="253503"/>
                </a:lnTo>
                <a:lnTo>
                  <a:pt x="159474" y="262018"/>
                </a:lnTo>
                <a:lnTo>
                  <a:pt x="224584" y="262018"/>
                </a:lnTo>
                <a:lnTo>
                  <a:pt x="229669" y="248902"/>
                </a:lnTo>
                <a:lnTo>
                  <a:pt x="233360" y="235374"/>
                </a:lnTo>
                <a:lnTo>
                  <a:pt x="235633" y="221544"/>
                </a:lnTo>
                <a:lnTo>
                  <a:pt x="236462" y="207521"/>
                </a:lnTo>
                <a:lnTo>
                  <a:pt x="234013" y="168448"/>
                </a:lnTo>
                <a:lnTo>
                  <a:pt x="226934" y="133297"/>
                </a:lnTo>
                <a:lnTo>
                  <a:pt x="215626" y="102561"/>
                </a:lnTo>
                <a:lnTo>
                  <a:pt x="200490" y="76730"/>
                </a:lnTo>
                <a:close/>
              </a:path>
              <a:path w="709294" h="403860">
                <a:moveTo>
                  <a:pt x="632399" y="76730"/>
                </a:moveTo>
                <a:lnTo>
                  <a:pt x="358102" y="76730"/>
                </a:lnTo>
                <a:lnTo>
                  <a:pt x="357987" y="78184"/>
                </a:lnTo>
                <a:lnTo>
                  <a:pt x="357882" y="82253"/>
                </a:lnTo>
                <a:lnTo>
                  <a:pt x="358102" y="85014"/>
                </a:lnTo>
                <a:lnTo>
                  <a:pt x="342851" y="94783"/>
                </a:lnTo>
                <a:lnTo>
                  <a:pt x="332889" y="109083"/>
                </a:lnTo>
                <a:lnTo>
                  <a:pt x="329044" y="126037"/>
                </a:lnTo>
                <a:lnTo>
                  <a:pt x="332146" y="143768"/>
                </a:lnTo>
                <a:lnTo>
                  <a:pt x="326867" y="150560"/>
                </a:lnTo>
                <a:lnTo>
                  <a:pt x="322963" y="158135"/>
                </a:lnTo>
                <a:lnTo>
                  <a:pt x="320516" y="166291"/>
                </a:lnTo>
                <a:lnTo>
                  <a:pt x="319608" y="174824"/>
                </a:lnTo>
                <a:lnTo>
                  <a:pt x="320648" y="183977"/>
                </a:lnTo>
                <a:lnTo>
                  <a:pt x="323491" y="192649"/>
                </a:lnTo>
                <a:lnTo>
                  <a:pt x="328022" y="200583"/>
                </a:lnTo>
                <a:lnTo>
                  <a:pt x="334126" y="207521"/>
                </a:lnTo>
                <a:lnTo>
                  <a:pt x="331223" y="216495"/>
                </a:lnTo>
                <a:lnTo>
                  <a:pt x="341913" y="257266"/>
                </a:lnTo>
                <a:lnTo>
                  <a:pt x="454794" y="262018"/>
                </a:lnTo>
                <a:lnTo>
                  <a:pt x="425032" y="242208"/>
                </a:lnTo>
                <a:lnTo>
                  <a:pt x="404308" y="211932"/>
                </a:lnTo>
                <a:lnTo>
                  <a:pt x="396596" y="174824"/>
                </a:lnTo>
                <a:lnTo>
                  <a:pt x="404010" y="137540"/>
                </a:lnTo>
                <a:lnTo>
                  <a:pt x="424565" y="107030"/>
                </a:lnTo>
                <a:lnTo>
                  <a:pt x="455166" y="86384"/>
                </a:lnTo>
                <a:lnTo>
                  <a:pt x="492721" y="78692"/>
                </a:lnTo>
                <a:lnTo>
                  <a:pt x="632968" y="78692"/>
                </a:lnTo>
                <a:lnTo>
                  <a:pt x="632853" y="78184"/>
                </a:lnTo>
                <a:lnTo>
                  <a:pt x="632399" y="76730"/>
                </a:lnTo>
                <a:close/>
              </a:path>
              <a:path w="709294" h="403860">
                <a:moveTo>
                  <a:pt x="632968" y="78692"/>
                </a:moveTo>
                <a:lnTo>
                  <a:pt x="493161" y="78692"/>
                </a:lnTo>
                <a:lnTo>
                  <a:pt x="530749" y="86212"/>
                </a:lnTo>
                <a:lnTo>
                  <a:pt x="561443" y="106720"/>
                </a:lnTo>
                <a:lnTo>
                  <a:pt x="582137" y="137137"/>
                </a:lnTo>
                <a:lnTo>
                  <a:pt x="585836" y="155292"/>
                </a:lnTo>
                <a:lnTo>
                  <a:pt x="649145" y="92551"/>
                </a:lnTo>
                <a:lnTo>
                  <a:pt x="647501" y="90585"/>
                </a:lnTo>
                <a:lnTo>
                  <a:pt x="640931" y="85241"/>
                </a:lnTo>
                <a:lnTo>
                  <a:pt x="633381" y="81206"/>
                </a:lnTo>
                <a:lnTo>
                  <a:pt x="633190" y="79680"/>
                </a:lnTo>
                <a:lnTo>
                  <a:pt x="632968" y="78692"/>
                </a:lnTo>
                <a:close/>
              </a:path>
              <a:path w="709294" h="403860">
                <a:moveTo>
                  <a:pt x="495360" y="0"/>
                </a:moveTo>
                <a:lnTo>
                  <a:pt x="485887" y="901"/>
                </a:lnTo>
                <a:lnTo>
                  <a:pt x="476900" y="3678"/>
                </a:lnTo>
                <a:lnTo>
                  <a:pt x="468674" y="8213"/>
                </a:lnTo>
                <a:lnTo>
                  <a:pt x="461486" y="14387"/>
                </a:lnTo>
                <a:lnTo>
                  <a:pt x="564171" y="14387"/>
                </a:lnTo>
                <a:lnTo>
                  <a:pt x="559150" y="11989"/>
                </a:lnTo>
                <a:lnTo>
                  <a:pt x="526155" y="11989"/>
                </a:lnTo>
                <a:lnTo>
                  <a:pt x="519383" y="6933"/>
                </a:lnTo>
                <a:lnTo>
                  <a:pt x="511863" y="3198"/>
                </a:lnTo>
                <a:lnTo>
                  <a:pt x="503791" y="861"/>
                </a:lnTo>
                <a:lnTo>
                  <a:pt x="495360" y="0"/>
                </a:lnTo>
                <a:close/>
              </a:path>
              <a:path w="709294" h="403860">
                <a:moveTo>
                  <a:pt x="542653" y="8806"/>
                </a:moveTo>
                <a:lnTo>
                  <a:pt x="534289" y="9602"/>
                </a:lnTo>
                <a:lnTo>
                  <a:pt x="526155" y="11989"/>
                </a:lnTo>
                <a:lnTo>
                  <a:pt x="559150" y="11989"/>
                </a:lnTo>
                <a:lnTo>
                  <a:pt x="551017" y="9602"/>
                </a:lnTo>
                <a:lnTo>
                  <a:pt x="542653" y="8806"/>
                </a:lnTo>
                <a:close/>
              </a:path>
            </a:pathLst>
          </a:custGeom>
          <a:solidFill>
            <a:srgbClr val="3DA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0732" y="3084575"/>
            <a:ext cx="2276475" cy="80772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065" marR="5080" algn="ctr">
              <a:lnSpc>
                <a:spcPct val="115700"/>
              </a:lnSpc>
              <a:spcBef>
                <a:spcPts val="145"/>
              </a:spcBef>
            </a:pPr>
            <a:r>
              <a:rPr sz="1100" spc="10" dirty="0">
                <a:solidFill>
                  <a:srgbClr val="7E7E7E"/>
                </a:solidFill>
                <a:latin typeface="Comic Sans MS"/>
                <a:cs typeface="Comic Sans MS"/>
              </a:rPr>
              <a:t>A</a:t>
            </a:r>
            <a:r>
              <a:rPr sz="1100" spc="5" dirty="0">
                <a:solidFill>
                  <a:srgbClr val="7E7E7E"/>
                </a:solidFill>
                <a:latin typeface="Comic Sans MS"/>
                <a:cs typeface="Comic Sans MS"/>
              </a:rPr>
              <a:t>l</a:t>
            </a:r>
            <a:r>
              <a:rPr sz="1100" spc="-3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100" spc="5" dirty="0">
                <a:solidFill>
                  <a:srgbClr val="7E7E7E"/>
                </a:solidFill>
                <a:latin typeface="Comic Sans MS"/>
                <a:cs typeface="Comic Sans MS"/>
              </a:rPr>
              <a:t>t</a:t>
            </a:r>
            <a:r>
              <a:rPr sz="1100" spc="-10" dirty="0">
                <a:solidFill>
                  <a:srgbClr val="7E7E7E"/>
                </a:solidFill>
                <a:latin typeface="Comic Sans MS"/>
                <a:cs typeface="Comic Sans MS"/>
              </a:rPr>
              <a:t>er</a:t>
            </a:r>
            <a:r>
              <a:rPr sz="1100" spc="-35" dirty="0">
                <a:solidFill>
                  <a:srgbClr val="7E7E7E"/>
                </a:solidFill>
                <a:latin typeface="Comic Sans MS"/>
                <a:cs typeface="Comic Sans MS"/>
              </a:rPr>
              <a:t>m</a:t>
            </a:r>
            <a:r>
              <a:rPr sz="1100" spc="-10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1100" spc="15" dirty="0">
                <a:solidFill>
                  <a:srgbClr val="7E7E7E"/>
                </a:solidFill>
                <a:latin typeface="Comic Sans MS"/>
                <a:cs typeface="Comic Sans MS"/>
              </a:rPr>
              <a:t>n</a:t>
            </a:r>
            <a:r>
              <a:rPr sz="1100" spc="10" dirty="0">
                <a:solidFill>
                  <a:srgbClr val="7E7E7E"/>
                </a:solidFill>
                <a:latin typeface="Comic Sans MS"/>
                <a:cs typeface="Comic Sans MS"/>
              </a:rPr>
              <a:t>e</a:t>
            </a:r>
            <a:r>
              <a:rPr sz="1100" spc="3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100" spc="20" dirty="0">
                <a:solidFill>
                  <a:srgbClr val="7E7E7E"/>
                </a:solidFill>
                <a:latin typeface="Comic Sans MS"/>
                <a:cs typeface="Comic Sans MS"/>
              </a:rPr>
              <a:t>d</a:t>
            </a:r>
            <a:r>
              <a:rPr sz="1100" spc="-10" dirty="0">
                <a:solidFill>
                  <a:srgbClr val="7E7E7E"/>
                </a:solidFill>
                <a:latin typeface="Comic Sans MS"/>
                <a:cs typeface="Comic Sans MS"/>
              </a:rPr>
              <a:t>e</a:t>
            </a:r>
            <a:r>
              <a:rPr sz="1100" spc="5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1100" spc="-4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100" spc="15" dirty="0">
                <a:solidFill>
                  <a:srgbClr val="7E7E7E"/>
                </a:solidFill>
                <a:latin typeface="Comic Sans MS"/>
                <a:cs typeface="Comic Sans MS"/>
              </a:rPr>
              <a:t>5</a:t>
            </a:r>
            <a:r>
              <a:rPr sz="1100" spc="-4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100" spc="30" dirty="0">
                <a:solidFill>
                  <a:srgbClr val="7E7E7E"/>
                </a:solidFill>
                <a:latin typeface="Comic Sans MS"/>
                <a:cs typeface="Comic Sans MS"/>
              </a:rPr>
              <a:t>a</a:t>
            </a:r>
            <a:r>
              <a:rPr sz="1100" spc="15" dirty="0">
                <a:solidFill>
                  <a:srgbClr val="7E7E7E"/>
                </a:solidFill>
                <a:latin typeface="Comic Sans MS"/>
                <a:cs typeface="Comic Sans MS"/>
              </a:rPr>
              <a:t>nn</a:t>
            </a:r>
            <a:r>
              <a:rPr sz="1100" spc="-10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1100" spc="5" dirty="0">
                <a:solidFill>
                  <a:srgbClr val="7E7E7E"/>
                </a:solidFill>
                <a:latin typeface="Comic Sans MS"/>
                <a:cs typeface="Comic Sans MS"/>
              </a:rPr>
              <a:t>,</a:t>
            </a:r>
            <a:r>
              <a:rPr sz="1100" spc="-3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100" spc="30" dirty="0">
                <a:solidFill>
                  <a:srgbClr val="7E7E7E"/>
                </a:solidFill>
                <a:latin typeface="Comic Sans MS"/>
                <a:cs typeface="Comic Sans MS"/>
              </a:rPr>
              <a:t>c</a:t>
            </a:r>
            <a:r>
              <a:rPr sz="1100" spc="15" dirty="0">
                <a:solidFill>
                  <a:srgbClr val="7E7E7E"/>
                </a:solidFill>
                <a:latin typeface="Comic Sans MS"/>
                <a:cs typeface="Comic Sans MS"/>
              </a:rPr>
              <a:t>on</a:t>
            </a:r>
            <a:r>
              <a:rPr sz="1100" spc="-15" dirty="0">
                <a:solidFill>
                  <a:srgbClr val="7E7E7E"/>
                </a:solidFill>
                <a:latin typeface="Comic Sans MS"/>
                <a:cs typeface="Comic Sans MS"/>
              </a:rPr>
              <a:t>s</a:t>
            </a:r>
            <a:r>
              <a:rPr sz="1100" spc="-10" dirty="0">
                <a:solidFill>
                  <a:srgbClr val="7E7E7E"/>
                </a:solidFill>
                <a:latin typeface="Comic Sans MS"/>
                <a:cs typeface="Comic Sans MS"/>
              </a:rPr>
              <a:t>e</a:t>
            </a:r>
            <a:r>
              <a:rPr sz="1100" spc="10" dirty="0">
                <a:solidFill>
                  <a:srgbClr val="7E7E7E"/>
                </a:solidFill>
                <a:latin typeface="Comic Sans MS"/>
                <a:cs typeface="Comic Sans MS"/>
              </a:rPr>
              <a:t>g</a:t>
            </a:r>
            <a:r>
              <a:rPr sz="1100" spc="25" dirty="0">
                <a:solidFill>
                  <a:srgbClr val="7E7E7E"/>
                </a:solidFill>
                <a:latin typeface="Comic Sans MS"/>
                <a:cs typeface="Comic Sans MS"/>
              </a:rPr>
              <a:t>u</a:t>
            </a:r>
            <a:r>
              <a:rPr sz="1100" spc="-10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1100" spc="5" dirty="0">
                <a:solidFill>
                  <a:srgbClr val="7E7E7E"/>
                </a:solidFill>
                <a:latin typeface="Comic Sans MS"/>
                <a:cs typeface="Comic Sans MS"/>
              </a:rPr>
              <a:t>t</a:t>
            </a:r>
            <a:r>
              <a:rPr sz="1100" spc="10" dirty="0">
                <a:solidFill>
                  <a:srgbClr val="7E7E7E"/>
                </a:solidFill>
                <a:latin typeface="Comic Sans MS"/>
                <a:cs typeface="Comic Sans MS"/>
              </a:rPr>
              <a:t>o</a:t>
            </a:r>
            <a:r>
              <a:rPr sz="1100" spc="-9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100" spc="-10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1100" spc="5" dirty="0">
                <a:solidFill>
                  <a:srgbClr val="7E7E7E"/>
                </a:solidFill>
                <a:latin typeface="Comic Sans MS"/>
                <a:cs typeface="Comic Sans MS"/>
              </a:rPr>
              <a:t>l  </a:t>
            </a:r>
            <a:r>
              <a:rPr sz="1100" spc="25" dirty="0">
                <a:solidFill>
                  <a:srgbClr val="7E7E7E"/>
                </a:solidFill>
                <a:latin typeface="Comic Sans MS"/>
                <a:cs typeface="Comic Sans MS"/>
              </a:rPr>
              <a:t>D</a:t>
            </a:r>
            <a:r>
              <a:rPr sz="1100" spc="-10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1100" spc="10" dirty="0">
                <a:solidFill>
                  <a:srgbClr val="7E7E7E"/>
                </a:solidFill>
                <a:latin typeface="Comic Sans MS"/>
                <a:cs typeface="Comic Sans MS"/>
              </a:rPr>
              <a:t>p</a:t>
            </a:r>
            <a:r>
              <a:rPr sz="1100" spc="-5" dirty="0">
                <a:solidFill>
                  <a:srgbClr val="7E7E7E"/>
                </a:solidFill>
                <a:latin typeface="Comic Sans MS"/>
                <a:cs typeface="Comic Sans MS"/>
              </a:rPr>
              <a:t>l</a:t>
            </a:r>
            <a:r>
              <a:rPr sz="1100" spc="15" dirty="0">
                <a:solidFill>
                  <a:srgbClr val="7E7E7E"/>
                </a:solidFill>
                <a:latin typeface="Comic Sans MS"/>
                <a:cs typeface="Comic Sans MS"/>
              </a:rPr>
              <a:t>o</a:t>
            </a:r>
            <a:r>
              <a:rPr sz="1100" spc="-35" dirty="0">
                <a:solidFill>
                  <a:srgbClr val="7E7E7E"/>
                </a:solidFill>
                <a:latin typeface="Comic Sans MS"/>
                <a:cs typeface="Comic Sans MS"/>
              </a:rPr>
              <a:t>m</a:t>
            </a:r>
            <a:r>
              <a:rPr sz="1100" spc="30" dirty="0">
                <a:solidFill>
                  <a:srgbClr val="7E7E7E"/>
                </a:solidFill>
                <a:latin typeface="Comic Sans MS"/>
                <a:cs typeface="Comic Sans MS"/>
              </a:rPr>
              <a:t>a</a:t>
            </a:r>
            <a:r>
              <a:rPr sz="1100" spc="5" dirty="0">
                <a:solidFill>
                  <a:srgbClr val="7E7E7E"/>
                </a:solidFill>
                <a:latin typeface="Comic Sans MS"/>
                <a:cs typeface="Comic Sans MS"/>
              </a:rPr>
              <a:t>,</a:t>
            </a:r>
            <a:r>
              <a:rPr sz="1100" spc="-3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100" spc="-15" dirty="0">
                <a:solidFill>
                  <a:srgbClr val="7E7E7E"/>
                </a:solidFill>
                <a:latin typeface="Comic Sans MS"/>
                <a:cs typeface="Comic Sans MS"/>
              </a:rPr>
              <a:t>s</a:t>
            </a:r>
            <a:r>
              <a:rPr sz="1100" spc="5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1100" spc="-4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100" spc="10" dirty="0">
                <a:solidFill>
                  <a:srgbClr val="7E7E7E"/>
                </a:solidFill>
                <a:latin typeface="Comic Sans MS"/>
                <a:cs typeface="Comic Sans MS"/>
              </a:rPr>
              <a:t>p</a:t>
            </a:r>
            <a:r>
              <a:rPr sz="1100" spc="20" dirty="0">
                <a:solidFill>
                  <a:srgbClr val="7E7E7E"/>
                </a:solidFill>
                <a:latin typeface="Comic Sans MS"/>
                <a:cs typeface="Comic Sans MS"/>
              </a:rPr>
              <a:t>u</a:t>
            </a:r>
            <a:r>
              <a:rPr sz="1100" spc="10" dirty="0">
                <a:solidFill>
                  <a:srgbClr val="7E7E7E"/>
                </a:solidFill>
                <a:latin typeface="Comic Sans MS"/>
                <a:cs typeface="Comic Sans MS"/>
              </a:rPr>
              <a:t>ò</a:t>
            </a:r>
            <a:r>
              <a:rPr sz="1100" spc="-2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100" spc="35" dirty="0">
                <a:solidFill>
                  <a:srgbClr val="7E7E7E"/>
                </a:solidFill>
                <a:latin typeface="Comic Sans MS"/>
                <a:cs typeface="Comic Sans MS"/>
              </a:rPr>
              <a:t>a</a:t>
            </a:r>
            <a:r>
              <a:rPr sz="1100" spc="30" dirty="0">
                <a:solidFill>
                  <a:srgbClr val="7E7E7E"/>
                </a:solidFill>
                <a:latin typeface="Comic Sans MS"/>
                <a:cs typeface="Comic Sans MS"/>
              </a:rPr>
              <a:t>cc</a:t>
            </a:r>
            <a:r>
              <a:rPr sz="1100" spc="-5" dirty="0">
                <a:solidFill>
                  <a:srgbClr val="7E7E7E"/>
                </a:solidFill>
                <a:latin typeface="Comic Sans MS"/>
                <a:cs typeface="Comic Sans MS"/>
              </a:rPr>
              <a:t>e</a:t>
            </a:r>
            <a:r>
              <a:rPr sz="1100" spc="25" dirty="0">
                <a:solidFill>
                  <a:srgbClr val="7E7E7E"/>
                </a:solidFill>
                <a:latin typeface="Comic Sans MS"/>
                <a:cs typeface="Comic Sans MS"/>
              </a:rPr>
              <a:t>d</a:t>
            </a:r>
            <a:r>
              <a:rPr sz="1100" spc="-5" dirty="0">
                <a:solidFill>
                  <a:srgbClr val="7E7E7E"/>
                </a:solidFill>
                <a:latin typeface="Comic Sans MS"/>
                <a:cs typeface="Comic Sans MS"/>
              </a:rPr>
              <a:t>er</a:t>
            </a:r>
            <a:r>
              <a:rPr sz="1100" spc="10" dirty="0">
                <a:solidFill>
                  <a:srgbClr val="7E7E7E"/>
                </a:solidFill>
                <a:latin typeface="Comic Sans MS"/>
                <a:cs typeface="Comic Sans MS"/>
              </a:rPr>
              <a:t>e</a:t>
            </a:r>
            <a:r>
              <a:rPr sz="1100" spc="-13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100" spc="10" dirty="0">
                <a:solidFill>
                  <a:srgbClr val="7E7E7E"/>
                </a:solidFill>
                <a:latin typeface="Comic Sans MS"/>
                <a:cs typeface="Comic Sans MS"/>
              </a:rPr>
              <a:t>a</a:t>
            </a:r>
            <a:r>
              <a:rPr sz="1100" spc="-8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100" spc="30" dirty="0">
                <a:solidFill>
                  <a:srgbClr val="7E7E7E"/>
                </a:solidFill>
                <a:latin typeface="Comic Sans MS"/>
                <a:cs typeface="Comic Sans MS"/>
              </a:rPr>
              <a:t>c</a:t>
            </a:r>
            <a:r>
              <a:rPr sz="1100" spc="15" dirty="0">
                <a:solidFill>
                  <a:srgbClr val="7E7E7E"/>
                </a:solidFill>
                <a:latin typeface="Comic Sans MS"/>
                <a:cs typeface="Comic Sans MS"/>
              </a:rPr>
              <a:t>o</a:t>
            </a:r>
            <a:r>
              <a:rPr sz="1100" spc="-10" dirty="0">
                <a:solidFill>
                  <a:srgbClr val="7E7E7E"/>
                </a:solidFill>
                <a:latin typeface="Comic Sans MS"/>
                <a:cs typeface="Comic Sans MS"/>
              </a:rPr>
              <a:t>r</a:t>
            </a:r>
            <a:r>
              <a:rPr sz="1100" spc="-15" dirty="0">
                <a:solidFill>
                  <a:srgbClr val="7E7E7E"/>
                </a:solidFill>
                <a:latin typeface="Comic Sans MS"/>
                <a:cs typeface="Comic Sans MS"/>
              </a:rPr>
              <a:t>s</a:t>
            </a:r>
            <a:r>
              <a:rPr sz="1100" spc="5" dirty="0">
                <a:solidFill>
                  <a:srgbClr val="7E7E7E"/>
                </a:solidFill>
                <a:latin typeface="Comic Sans MS"/>
                <a:cs typeface="Comic Sans MS"/>
              </a:rPr>
              <a:t>i  </a:t>
            </a:r>
            <a:r>
              <a:rPr sz="1100" spc="10" dirty="0">
                <a:solidFill>
                  <a:srgbClr val="7E7E7E"/>
                </a:solidFill>
                <a:latin typeface="Comic Sans MS"/>
                <a:cs typeface="Comic Sans MS"/>
              </a:rPr>
              <a:t>p</a:t>
            </a:r>
            <a:r>
              <a:rPr sz="1100" spc="15" dirty="0">
                <a:solidFill>
                  <a:srgbClr val="7E7E7E"/>
                </a:solidFill>
                <a:latin typeface="Comic Sans MS"/>
                <a:cs typeface="Comic Sans MS"/>
              </a:rPr>
              <a:t>o</a:t>
            </a:r>
            <a:r>
              <a:rPr sz="1100" spc="-15" dirty="0">
                <a:solidFill>
                  <a:srgbClr val="7E7E7E"/>
                </a:solidFill>
                <a:latin typeface="Comic Sans MS"/>
                <a:cs typeface="Comic Sans MS"/>
              </a:rPr>
              <a:t>s</a:t>
            </a:r>
            <a:r>
              <a:rPr sz="1100" spc="-5" dirty="0">
                <a:solidFill>
                  <a:srgbClr val="7E7E7E"/>
                </a:solidFill>
                <a:latin typeface="Comic Sans MS"/>
                <a:cs typeface="Comic Sans MS"/>
              </a:rPr>
              <a:t>t</a:t>
            </a:r>
            <a:r>
              <a:rPr sz="1100" spc="-10" dirty="0">
                <a:solidFill>
                  <a:srgbClr val="7E7E7E"/>
                </a:solidFill>
                <a:latin typeface="Comic Sans MS"/>
                <a:cs typeface="Comic Sans MS"/>
              </a:rPr>
              <a:t>-</a:t>
            </a:r>
            <a:r>
              <a:rPr sz="1100" spc="25" dirty="0">
                <a:solidFill>
                  <a:srgbClr val="7E7E7E"/>
                </a:solidFill>
                <a:latin typeface="Comic Sans MS"/>
                <a:cs typeface="Comic Sans MS"/>
              </a:rPr>
              <a:t>d</a:t>
            </a:r>
            <a:r>
              <a:rPr sz="1100" spc="-15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1100" spc="10" dirty="0">
                <a:solidFill>
                  <a:srgbClr val="7E7E7E"/>
                </a:solidFill>
                <a:latin typeface="Comic Sans MS"/>
                <a:cs typeface="Comic Sans MS"/>
              </a:rPr>
              <a:t>p</a:t>
            </a:r>
            <a:r>
              <a:rPr sz="1100" spc="-10" dirty="0">
                <a:solidFill>
                  <a:srgbClr val="7E7E7E"/>
                </a:solidFill>
                <a:latin typeface="Comic Sans MS"/>
                <a:cs typeface="Comic Sans MS"/>
              </a:rPr>
              <a:t>l</a:t>
            </a:r>
            <a:r>
              <a:rPr sz="1100" spc="15" dirty="0">
                <a:solidFill>
                  <a:srgbClr val="7E7E7E"/>
                </a:solidFill>
                <a:latin typeface="Comic Sans MS"/>
                <a:cs typeface="Comic Sans MS"/>
              </a:rPr>
              <a:t>o</a:t>
            </a:r>
            <a:r>
              <a:rPr sz="1100" spc="-35" dirty="0">
                <a:solidFill>
                  <a:srgbClr val="7E7E7E"/>
                </a:solidFill>
                <a:latin typeface="Comic Sans MS"/>
                <a:cs typeface="Comic Sans MS"/>
              </a:rPr>
              <a:t>m</a:t>
            </a:r>
            <a:r>
              <a:rPr sz="1100" spc="10" dirty="0">
                <a:solidFill>
                  <a:srgbClr val="7E7E7E"/>
                </a:solidFill>
                <a:latin typeface="Comic Sans MS"/>
                <a:cs typeface="Comic Sans MS"/>
              </a:rPr>
              <a:t>a</a:t>
            </a:r>
            <a:r>
              <a:rPr sz="1100" spc="-8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100" spc="10" dirty="0">
                <a:solidFill>
                  <a:srgbClr val="7E7E7E"/>
                </a:solidFill>
                <a:latin typeface="Comic Sans MS"/>
                <a:cs typeface="Comic Sans MS"/>
              </a:rPr>
              <a:t>o</a:t>
            </a:r>
            <a:r>
              <a:rPr sz="1100" spc="-2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100" spc="25" dirty="0">
                <a:solidFill>
                  <a:srgbClr val="7E7E7E"/>
                </a:solidFill>
                <a:latin typeface="Comic Sans MS"/>
                <a:cs typeface="Comic Sans MS"/>
              </a:rPr>
              <a:t>d</a:t>
            </a:r>
            <a:r>
              <a:rPr sz="1100" spc="5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1100" spc="-3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100" spc="-5" dirty="0">
                <a:solidFill>
                  <a:srgbClr val="7E7E7E"/>
                </a:solidFill>
                <a:latin typeface="Comic Sans MS"/>
                <a:cs typeface="Comic Sans MS"/>
              </a:rPr>
              <a:t>l</a:t>
            </a:r>
            <a:r>
              <a:rPr sz="1100" spc="30" dirty="0">
                <a:solidFill>
                  <a:srgbClr val="7E7E7E"/>
                </a:solidFill>
                <a:latin typeface="Comic Sans MS"/>
                <a:cs typeface="Comic Sans MS"/>
              </a:rPr>
              <a:t>a</a:t>
            </a:r>
            <a:r>
              <a:rPr sz="1100" spc="20" dirty="0">
                <a:solidFill>
                  <a:srgbClr val="7E7E7E"/>
                </a:solidFill>
                <a:latin typeface="Comic Sans MS"/>
                <a:cs typeface="Comic Sans MS"/>
              </a:rPr>
              <a:t>u</a:t>
            </a:r>
            <a:r>
              <a:rPr sz="1100" spc="-10" dirty="0">
                <a:solidFill>
                  <a:srgbClr val="7E7E7E"/>
                </a:solidFill>
                <a:latin typeface="Comic Sans MS"/>
                <a:cs typeface="Comic Sans MS"/>
              </a:rPr>
              <a:t>re</a:t>
            </a:r>
            <a:r>
              <a:rPr sz="1100" spc="35" dirty="0">
                <a:solidFill>
                  <a:srgbClr val="7E7E7E"/>
                </a:solidFill>
                <a:latin typeface="Comic Sans MS"/>
                <a:cs typeface="Comic Sans MS"/>
              </a:rPr>
              <a:t>a</a:t>
            </a:r>
            <a:r>
              <a:rPr sz="1100" spc="5" dirty="0">
                <a:solidFill>
                  <a:srgbClr val="7E7E7E"/>
                </a:solidFill>
                <a:latin typeface="Comic Sans MS"/>
                <a:cs typeface="Comic Sans MS"/>
              </a:rPr>
              <a:t>,</a:t>
            </a:r>
            <a:r>
              <a:rPr sz="1100" spc="-4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100" spc="-15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1100" spc="10" dirty="0">
                <a:solidFill>
                  <a:srgbClr val="7E7E7E"/>
                </a:solidFill>
                <a:latin typeface="Comic Sans MS"/>
                <a:cs typeface="Comic Sans MS"/>
              </a:rPr>
              <a:t>n  p</a:t>
            </a:r>
            <a:r>
              <a:rPr sz="1100" spc="25" dirty="0">
                <a:solidFill>
                  <a:srgbClr val="7E7E7E"/>
                </a:solidFill>
                <a:latin typeface="Comic Sans MS"/>
                <a:cs typeface="Comic Sans MS"/>
              </a:rPr>
              <a:t>a</a:t>
            </a:r>
            <a:r>
              <a:rPr sz="1100" spc="-10" dirty="0">
                <a:solidFill>
                  <a:srgbClr val="7E7E7E"/>
                </a:solidFill>
                <a:latin typeface="Comic Sans MS"/>
                <a:cs typeface="Comic Sans MS"/>
              </a:rPr>
              <a:t>r</a:t>
            </a:r>
            <a:r>
              <a:rPr sz="1100" dirty="0">
                <a:solidFill>
                  <a:srgbClr val="7E7E7E"/>
                </a:solidFill>
                <a:latin typeface="Comic Sans MS"/>
                <a:cs typeface="Comic Sans MS"/>
              </a:rPr>
              <a:t>t</a:t>
            </a:r>
            <a:r>
              <a:rPr sz="1100" spc="-15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1100" spc="25" dirty="0">
                <a:solidFill>
                  <a:srgbClr val="7E7E7E"/>
                </a:solidFill>
                <a:latin typeface="Comic Sans MS"/>
                <a:cs typeface="Comic Sans MS"/>
              </a:rPr>
              <a:t>c</a:t>
            </a:r>
            <a:r>
              <a:rPr sz="1100" spc="15" dirty="0">
                <a:solidFill>
                  <a:srgbClr val="7E7E7E"/>
                </a:solidFill>
                <a:latin typeface="Comic Sans MS"/>
                <a:cs typeface="Comic Sans MS"/>
              </a:rPr>
              <a:t>o</a:t>
            </a:r>
            <a:r>
              <a:rPr sz="1100" spc="-5" dirty="0">
                <a:solidFill>
                  <a:srgbClr val="7E7E7E"/>
                </a:solidFill>
                <a:latin typeface="Comic Sans MS"/>
                <a:cs typeface="Comic Sans MS"/>
              </a:rPr>
              <a:t>l</a:t>
            </a:r>
            <a:r>
              <a:rPr sz="1100" spc="30" dirty="0">
                <a:solidFill>
                  <a:srgbClr val="7E7E7E"/>
                </a:solidFill>
                <a:latin typeface="Comic Sans MS"/>
                <a:cs typeface="Comic Sans MS"/>
              </a:rPr>
              <a:t>a</a:t>
            </a:r>
            <a:r>
              <a:rPr sz="1100" spc="-10" dirty="0">
                <a:solidFill>
                  <a:srgbClr val="7E7E7E"/>
                </a:solidFill>
                <a:latin typeface="Comic Sans MS"/>
                <a:cs typeface="Comic Sans MS"/>
              </a:rPr>
              <a:t>r</a:t>
            </a:r>
            <a:r>
              <a:rPr sz="1100" spc="15" dirty="0">
                <a:solidFill>
                  <a:srgbClr val="7E7E7E"/>
                </a:solidFill>
                <a:latin typeface="Comic Sans MS"/>
                <a:cs typeface="Comic Sans MS"/>
              </a:rPr>
              <a:t>e</a:t>
            </a:r>
            <a:r>
              <a:rPr sz="1100" spc="-114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100" spc="15" dirty="0">
                <a:solidFill>
                  <a:srgbClr val="7E7E7E"/>
                </a:solidFill>
                <a:latin typeface="Comic Sans MS"/>
                <a:cs typeface="Comic Sans MS"/>
              </a:rPr>
              <a:t>n</a:t>
            </a:r>
            <a:r>
              <a:rPr sz="1100" spc="-5" dirty="0">
                <a:solidFill>
                  <a:srgbClr val="7E7E7E"/>
                </a:solidFill>
                <a:latin typeface="Comic Sans MS"/>
                <a:cs typeface="Comic Sans MS"/>
              </a:rPr>
              <a:t>ell</a:t>
            </a:r>
            <a:r>
              <a:rPr sz="1100" spc="15" dirty="0">
                <a:solidFill>
                  <a:srgbClr val="7E7E7E"/>
                </a:solidFill>
                <a:latin typeface="Comic Sans MS"/>
                <a:cs typeface="Comic Sans MS"/>
              </a:rPr>
              <a:t>e</a:t>
            </a:r>
            <a:r>
              <a:rPr sz="1100" spc="-4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100" spc="30" dirty="0">
                <a:solidFill>
                  <a:srgbClr val="7E7E7E"/>
                </a:solidFill>
                <a:latin typeface="Comic Sans MS"/>
                <a:cs typeface="Comic Sans MS"/>
              </a:rPr>
              <a:t>a</a:t>
            </a:r>
            <a:r>
              <a:rPr sz="1100" spc="-5" dirty="0">
                <a:solidFill>
                  <a:srgbClr val="7E7E7E"/>
                </a:solidFill>
                <a:latin typeface="Comic Sans MS"/>
                <a:cs typeface="Comic Sans MS"/>
              </a:rPr>
              <a:t>re</a:t>
            </a:r>
            <a:r>
              <a:rPr sz="1100" spc="-10" dirty="0">
                <a:solidFill>
                  <a:srgbClr val="7E7E7E"/>
                </a:solidFill>
                <a:latin typeface="Comic Sans MS"/>
                <a:cs typeface="Comic Sans MS"/>
              </a:rPr>
              <a:t>e</a:t>
            </a:r>
            <a:r>
              <a:rPr sz="1100" spc="5" dirty="0">
                <a:solidFill>
                  <a:srgbClr val="7E7E7E"/>
                </a:solidFill>
                <a:latin typeface="Comic Sans MS"/>
                <a:cs typeface="Comic Sans MS"/>
              </a:rPr>
              <a:t>:</a:t>
            </a:r>
            <a:endParaRPr sz="1100">
              <a:latin typeface="Comic Sans MS"/>
              <a:cs typeface="Comic Sans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300867" y="2260998"/>
            <a:ext cx="791845" cy="427990"/>
            <a:chOff x="4300867" y="2260998"/>
            <a:chExt cx="791845" cy="42799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37975" y="2260998"/>
              <a:ext cx="169592" cy="1695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785339" y="2453581"/>
              <a:ext cx="307340" cy="170180"/>
            </a:xfrm>
            <a:custGeom>
              <a:avLst/>
              <a:gdLst/>
              <a:ahLst/>
              <a:cxnLst/>
              <a:rect l="l" t="t" r="r" b="b"/>
              <a:pathLst>
                <a:path w="307339" h="170180">
                  <a:moveTo>
                    <a:pt x="137432" y="0"/>
                  </a:moveTo>
                  <a:lnTo>
                    <a:pt x="84842" y="6116"/>
                  </a:lnTo>
                  <a:lnTo>
                    <a:pt x="34855" y="22299"/>
                  </a:lnTo>
                  <a:lnTo>
                    <a:pt x="0" y="42841"/>
                  </a:lnTo>
                  <a:lnTo>
                    <a:pt x="23359" y="50413"/>
                  </a:lnTo>
                  <a:lnTo>
                    <a:pt x="45787" y="60258"/>
                  </a:lnTo>
                  <a:lnTo>
                    <a:pt x="87194" y="86438"/>
                  </a:lnTo>
                  <a:lnTo>
                    <a:pt x="117051" y="131876"/>
                  </a:lnTo>
                  <a:lnTo>
                    <a:pt x="119019" y="169810"/>
                  </a:lnTo>
                  <a:lnTo>
                    <a:pt x="307025" y="169810"/>
                  </a:lnTo>
                  <a:lnTo>
                    <a:pt x="307024" y="84476"/>
                  </a:lnTo>
                  <a:lnTo>
                    <a:pt x="271103" y="37247"/>
                  </a:lnTo>
                  <a:lnTo>
                    <a:pt x="229443" y="17378"/>
                  </a:lnTo>
                  <a:lnTo>
                    <a:pt x="190047" y="6486"/>
                  </a:lnTo>
                  <a:lnTo>
                    <a:pt x="155112" y="1028"/>
                  </a:lnTo>
                  <a:lnTo>
                    <a:pt x="137432" y="0"/>
                  </a:lnTo>
                  <a:close/>
                </a:path>
              </a:pathLst>
            </a:custGeom>
            <a:solidFill>
              <a:srgbClr val="445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5772" y="2260998"/>
              <a:ext cx="169592" cy="16959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300855" y="2453589"/>
              <a:ext cx="565785" cy="235585"/>
            </a:xfrm>
            <a:custGeom>
              <a:avLst/>
              <a:gdLst/>
              <a:ahLst/>
              <a:cxnLst/>
              <a:rect l="l" t="t" r="r" b="b"/>
              <a:pathLst>
                <a:path w="565785" h="235585">
                  <a:moveTo>
                    <a:pt x="307479" y="42938"/>
                  </a:moveTo>
                  <a:lnTo>
                    <a:pt x="271195" y="21158"/>
                  </a:lnTo>
                  <a:lnTo>
                    <a:pt x="222224" y="6489"/>
                  </a:lnTo>
                  <a:lnTo>
                    <a:pt x="169710" y="0"/>
                  </a:lnTo>
                  <a:lnTo>
                    <a:pt x="151980" y="647"/>
                  </a:lnTo>
                  <a:lnTo>
                    <a:pt x="99949" y="10896"/>
                  </a:lnTo>
                  <a:lnTo>
                    <a:pt x="56730" y="27025"/>
                  </a:lnTo>
                  <a:lnTo>
                    <a:pt x="17005" y="50469"/>
                  </a:lnTo>
                  <a:lnTo>
                    <a:pt x="0" y="84480"/>
                  </a:lnTo>
                  <a:lnTo>
                    <a:pt x="0" y="169811"/>
                  </a:lnTo>
                  <a:lnTo>
                    <a:pt x="188455" y="169811"/>
                  </a:lnTo>
                  <a:lnTo>
                    <a:pt x="188455" y="150406"/>
                  </a:lnTo>
                  <a:lnTo>
                    <a:pt x="190525" y="132359"/>
                  </a:lnTo>
                  <a:lnTo>
                    <a:pt x="220281" y="86436"/>
                  </a:lnTo>
                  <a:lnTo>
                    <a:pt x="262902" y="60794"/>
                  </a:lnTo>
                  <a:lnTo>
                    <a:pt x="284810" y="50990"/>
                  </a:lnTo>
                  <a:lnTo>
                    <a:pt x="307479" y="42938"/>
                  </a:lnTo>
                  <a:close/>
                </a:path>
                <a:path w="565785" h="235585">
                  <a:moveTo>
                    <a:pt x="565454" y="150406"/>
                  </a:moveTo>
                  <a:lnTo>
                    <a:pt x="529450" y="103251"/>
                  </a:lnTo>
                  <a:lnTo>
                    <a:pt x="487781" y="83375"/>
                  </a:lnTo>
                  <a:lnTo>
                    <a:pt x="448373" y="72504"/>
                  </a:lnTo>
                  <a:lnTo>
                    <a:pt x="395757" y="66052"/>
                  </a:lnTo>
                  <a:lnTo>
                    <a:pt x="378066" y="66675"/>
                  </a:lnTo>
                  <a:lnTo>
                    <a:pt x="326110" y="76949"/>
                  </a:lnTo>
                  <a:lnTo>
                    <a:pt x="282854" y="93014"/>
                  </a:lnTo>
                  <a:lnTo>
                    <a:pt x="243166" y="116522"/>
                  </a:lnTo>
                  <a:lnTo>
                    <a:pt x="226161" y="150406"/>
                  </a:lnTo>
                  <a:lnTo>
                    <a:pt x="226161" y="235204"/>
                  </a:lnTo>
                  <a:lnTo>
                    <a:pt x="565454" y="235204"/>
                  </a:lnTo>
                  <a:lnTo>
                    <a:pt x="565454" y="150406"/>
                  </a:lnTo>
                  <a:close/>
                </a:path>
              </a:pathLst>
            </a:custGeom>
            <a:solidFill>
              <a:srgbClr val="445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11823" y="2326931"/>
              <a:ext cx="169592" cy="169592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4301521" y="1816846"/>
            <a:ext cx="793115" cy="392430"/>
          </a:xfrm>
          <a:custGeom>
            <a:avLst/>
            <a:gdLst/>
            <a:ahLst/>
            <a:cxnLst/>
            <a:rect l="l" t="t" r="r" b="b"/>
            <a:pathLst>
              <a:path w="793114" h="392430">
                <a:moveTo>
                  <a:pt x="273026" y="326977"/>
                </a:moveTo>
                <a:lnTo>
                  <a:pt x="204361" y="326977"/>
                </a:lnTo>
                <a:lnTo>
                  <a:pt x="204361" y="392373"/>
                </a:lnTo>
                <a:lnTo>
                  <a:pt x="273026" y="326977"/>
                </a:lnTo>
                <a:close/>
              </a:path>
              <a:path w="793114" h="392430">
                <a:moveTo>
                  <a:pt x="428886" y="326978"/>
                </a:moveTo>
                <a:lnTo>
                  <a:pt x="347141" y="326977"/>
                </a:lnTo>
                <a:lnTo>
                  <a:pt x="389648" y="392373"/>
                </a:lnTo>
                <a:lnTo>
                  <a:pt x="428886" y="326978"/>
                </a:lnTo>
                <a:close/>
              </a:path>
              <a:path w="793114" h="392430">
                <a:moveTo>
                  <a:pt x="574936" y="326978"/>
                </a:moveTo>
                <a:lnTo>
                  <a:pt x="506270" y="326978"/>
                </a:lnTo>
                <a:lnTo>
                  <a:pt x="574936" y="392373"/>
                </a:lnTo>
                <a:lnTo>
                  <a:pt x="574936" y="326978"/>
                </a:lnTo>
                <a:close/>
              </a:path>
              <a:path w="793114" h="392430">
                <a:moveTo>
                  <a:pt x="749324" y="0"/>
                </a:moveTo>
                <a:lnTo>
                  <a:pt x="43589" y="0"/>
                </a:lnTo>
                <a:lnTo>
                  <a:pt x="3426" y="26626"/>
                </a:lnTo>
                <a:lnTo>
                  <a:pt x="0" y="43597"/>
                </a:lnTo>
                <a:lnTo>
                  <a:pt x="0" y="283380"/>
                </a:lnTo>
                <a:lnTo>
                  <a:pt x="26626" y="323552"/>
                </a:lnTo>
                <a:lnTo>
                  <a:pt x="749324" y="326978"/>
                </a:lnTo>
                <a:lnTo>
                  <a:pt x="766295" y="323552"/>
                </a:lnTo>
                <a:lnTo>
                  <a:pt x="780152" y="314209"/>
                </a:lnTo>
                <a:lnTo>
                  <a:pt x="789495" y="300351"/>
                </a:lnTo>
                <a:lnTo>
                  <a:pt x="792921" y="283381"/>
                </a:lnTo>
                <a:lnTo>
                  <a:pt x="792921" y="228884"/>
                </a:lnTo>
                <a:lnTo>
                  <a:pt x="108985" y="228884"/>
                </a:lnTo>
                <a:lnTo>
                  <a:pt x="108985" y="207086"/>
                </a:lnTo>
                <a:lnTo>
                  <a:pt x="792921" y="207086"/>
                </a:lnTo>
                <a:lnTo>
                  <a:pt x="792921" y="174388"/>
                </a:lnTo>
                <a:lnTo>
                  <a:pt x="108985" y="174388"/>
                </a:lnTo>
                <a:lnTo>
                  <a:pt x="108985" y="152589"/>
                </a:lnTo>
                <a:lnTo>
                  <a:pt x="792921" y="152589"/>
                </a:lnTo>
                <a:lnTo>
                  <a:pt x="792921" y="119892"/>
                </a:lnTo>
                <a:lnTo>
                  <a:pt x="108985" y="119891"/>
                </a:lnTo>
                <a:lnTo>
                  <a:pt x="108985" y="98093"/>
                </a:lnTo>
                <a:lnTo>
                  <a:pt x="792921" y="98093"/>
                </a:lnTo>
                <a:lnTo>
                  <a:pt x="792921" y="43597"/>
                </a:lnTo>
                <a:lnTo>
                  <a:pt x="789495" y="26626"/>
                </a:lnTo>
                <a:lnTo>
                  <a:pt x="780152" y="12768"/>
                </a:lnTo>
                <a:lnTo>
                  <a:pt x="766295" y="3426"/>
                </a:lnTo>
                <a:lnTo>
                  <a:pt x="749324" y="0"/>
                </a:lnTo>
                <a:close/>
              </a:path>
              <a:path w="793114" h="392430">
                <a:moveTo>
                  <a:pt x="792921" y="207086"/>
                </a:moveTo>
                <a:lnTo>
                  <a:pt x="509540" y="207086"/>
                </a:lnTo>
                <a:lnTo>
                  <a:pt x="509540" y="228884"/>
                </a:lnTo>
                <a:lnTo>
                  <a:pt x="792921" y="228884"/>
                </a:lnTo>
                <a:lnTo>
                  <a:pt x="792921" y="207086"/>
                </a:lnTo>
                <a:close/>
              </a:path>
              <a:path w="793114" h="392430">
                <a:moveTo>
                  <a:pt x="792921" y="152589"/>
                </a:moveTo>
                <a:lnTo>
                  <a:pt x="683928" y="152589"/>
                </a:lnTo>
                <a:lnTo>
                  <a:pt x="683928" y="174388"/>
                </a:lnTo>
                <a:lnTo>
                  <a:pt x="792921" y="174388"/>
                </a:lnTo>
                <a:lnTo>
                  <a:pt x="792921" y="152589"/>
                </a:lnTo>
                <a:close/>
              </a:path>
              <a:path w="793114" h="392430">
                <a:moveTo>
                  <a:pt x="792921" y="98093"/>
                </a:moveTo>
                <a:lnTo>
                  <a:pt x="618533" y="98093"/>
                </a:lnTo>
                <a:lnTo>
                  <a:pt x="618533" y="119892"/>
                </a:lnTo>
                <a:lnTo>
                  <a:pt x="792921" y="119892"/>
                </a:lnTo>
                <a:lnTo>
                  <a:pt x="792921" y="98093"/>
                </a:lnTo>
                <a:close/>
              </a:path>
            </a:pathLst>
          </a:custGeom>
          <a:solidFill>
            <a:srgbClr val="445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513709" y="3084575"/>
            <a:ext cx="2353310" cy="80772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065" marR="5080" indent="-635" algn="ctr">
              <a:lnSpc>
                <a:spcPct val="115700"/>
              </a:lnSpc>
              <a:spcBef>
                <a:spcPts val="145"/>
              </a:spcBef>
              <a:tabLst>
                <a:tab pos="2109470" algn="l"/>
              </a:tabLst>
            </a:pPr>
            <a:r>
              <a:rPr sz="1100" b="1" i="1" spc="-10" dirty="0">
                <a:solidFill>
                  <a:srgbClr val="7E7E7E"/>
                </a:solidFill>
                <a:latin typeface="Comic Sans MS"/>
                <a:cs typeface="Comic Sans MS"/>
              </a:rPr>
              <a:t>s</a:t>
            </a:r>
            <a:r>
              <a:rPr sz="1100" b="1" i="1" spc="-15" dirty="0">
                <a:solidFill>
                  <a:srgbClr val="7E7E7E"/>
                </a:solidFill>
                <a:latin typeface="Comic Sans MS"/>
                <a:cs typeface="Comic Sans MS"/>
              </a:rPr>
              <a:t>a</a:t>
            </a:r>
            <a:r>
              <a:rPr sz="1100" b="1" i="1" spc="20" dirty="0">
                <a:solidFill>
                  <a:srgbClr val="7E7E7E"/>
                </a:solidFill>
                <a:latin typeface="Comic Sans MS"/>
                <a:cs typeface="Comic Sans MS"/>
              </a:rPr>
              <a:t>n</a:t>
            </a:r>
            <a:r>
              <a:rPr sz="1100" b="1" i="1" spc="-10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1100" b="1" i="1" spc="5" dirty="0">
                <a:solidFill>
                  <a:srgbClr val="7E7E7E"/>
                </a:solidFill>
                <a:latin typeface="Comic Sans MS"/>
                <a:cs typeface="Comic Sans MS"/>
              </a:rPr>
              <a:t>t</a:t>
            </a:r>
            <a:r>
              <a:rPr sz="1100" b="1" i="1" spc="-20" dirty="0">
                <a:solidFill>
                  <a:srgbClr val="7E7E7E"/>
                </a:solidFill>
                <a:latin typeface="Comic Sans MS"/>
                <a:cs typeface="Comic Sans MS"/>
              </a:rPr>
              <a:t>a</a:t>
            </a:r>
            <a:r>
              <a:rPr sz="1100" b="1" i="1" spc="-10" dirty="0">
                <a:solidFill>
                  <a:srgbClr val="7E7E7E"/>
                </a:solidFill>
                <a:latin typeface="Comic Sans MS"/>
                <a:cs typeface="Comic Sans MS"/>
              </a:rPr>
              <a:t>ri</a:t>
            </a:r>
            <a:r>
              <a:rPr sz="1100" b="1" i="1" spc="10" dirty="0">
                <a:solidFill>
                  <a:srgbClr val="7E7E7E"/>
                </a:solidFill>
                <a:latin typeface="Comic Sans MS"/>
                <a:cs typeface="Comic Sans MS"/>
              </a:rPr>
              <a:t>a </a:t>
            </a:r>
            <a:r>
              <a:rPr sz="1100" b="1" spc="40" dirty="0">
                <a:solidFill>
                  <a:srgbClr val="7E7E7E"/>
                </a:solidFill>
                <a:latin typeface="Comic Sans MS"/>
                <a:cs typeface="Comic Sans MS"/>
              </a:rPr>
              <a:t>(</a:t>
            </a:r>
            <a:r>
              <a:rPr sz="1100" b="1" spc="10" dirty="0">
                <a:solidFill>
                  <a:srgbClr val="7E7E7E"/>
                </a:solidFill>
                <a:latin typeface="Comic Sans MS"/>
                <a:cs typeface="Comic Sans MS"/>
              </a:rPr>
              <a:t>Op</a:t>
            </a:r>
            <a:r>
              <a:rPr sz="1100" b="1" spc="-20" dirty="0">
                <a:solidFill>
                  <a:srgbClr val="7E7E7E"/>
                </a:solidFill>
                <a:latin typeface="Comic Sans MS"/>
                <a:cs typeface="Comic Sans MS"/>
              </a:rPr>
              <a:t>e</a:t>
            </a:r>
            <a:r>
              <a:rPr sz="1100" b="1" spc="-10" dirty="0">
                <a:solidFill>
                  <a:srgbClr val="7E7E7E"/>
                </a:solidFill>
                <a:latin typeface="Comic Sans MS"/>
                <a:cs typeface="Comic Sans MS"/>
              </a:rPr>
              <a:t>r</a:t>
            </a:r>
            <a:r>
              <a:rPr sz="1100" b="1" spc="-20" dirty="0">
                <a:solidFill>
                  <a:srgbClr val="7E7E7E"/>
                </a:solidFill>
                <a:latin typeface="Comic Sans MS"/>
                <a:cs typeface="Comic Sans MS"/>
              </a:rPr>
              <a:t>a</a:t>
            </a:r>
            <a:r>
              <a:rPr sz="1100" b="1" spc="5" dirty="0">
                <a:solidFill>
                  <a:srgbClr val="7E7E7E"/>
                </a:solidFill>
                <a:latin typeface="Comic Sans MS"/>
                <a:cs typeface="Comic Sans MS"/>
              </a:rPr>
              <a:t>t</a:t>
            </a:r>
            <a:r>
              <a:rPr sz="1100" b="1" spc="15" dirty="0">
                <a:solidFill>
                  <a:srgbClr val="7E7E7E"/>
                </a:solidFill>
                <a:latin typeface="Comic Sans MS"/>
                <a:cs typeface="Comic Sans MS"/>
              </a:rPr>
              <a:t>o</a:t>
            </a:r>
            <a:r>
              <a:rPr sz="1100" b="1" spc="-10" dirty="0">
                <a:solidFill>
                  <a:srgbClr val="7E7E7E"/>
                </a:solidFill>
                <a:latin typeface="Comic Sans MS"/>
                <a:cs typeface="Comic Sans MS"/>
              </a:rPr>
              <a:t>r</a:t>
            </a:r>
            <a:r>
              <a:rPr sz="1100" b="1" spc="10" dirty="0">
                <a:solidFill>
                  <a:srgbClr val="7E7E7E"/>
                </a:solidFill>
                <a:latin typeface="Comic Sans MS"/>
                <a:cs typeface="Comic Sans MS"/>
              </a:rPr>
              <a:t>e</a:t>
            </a:r>
            <a:r>
              <a:rPr sz="1100" b="1" spc="-13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100" b="1" spc="-15" dirty="0">
                <a:solidFill>
                  <a:srgbClr val="7E7E7E"/>
                </a:solidFill>
                <a:latin typeface="Comic Sans MS"/>
                <a:cs typeface="Comic Sans MS"/>
              </a:rPr>
              <a:t>s</a:t>
            </a:r>
            <a:r>
              <a:rPr sz="1100" b="1" spc="15" dirty="0">
                <a:solidFill>
                  <a:srgbClr val="7E7E7E"/>
                </a:solidFill>
                <a:latin typeface="Comic Sans MS"/>
                <a:cs typeface="Comic Sans MS"/>
              </a:rPr>
              <a:t>o</a:t>
            </a:r>
            <a:r>
              <a:rPr sz="1100" b="1" spc="30" dirty="0">
                <a:solidFill>
                  <a:srgbClr val="7E7E7E"/>
                </a:solidFill>
                <a:latin typeface="Comic Sans MS"/>
                <a:cs typeface="Comic Sans MS"/>
              </a:rPr>
              <a:t>c</a:t>
            </a:r>
            <a:r>
              <a:rPr sz="1100" b="1" spc="-10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1100" b="1" spc="20" dirty="0">
                <a:solidFill>
                  <a:srgbClr val="7E7E7E"/>
                </a:solidFill>
                <a:latin typeface="Comic Sans MS"/>
                <a:cs typeface="Comic Sans MS"/>
              </a:rPr>
              <a:t>o</a:t>
            </a:r>
            <a:r>
              <a:rPr sz="1100" b="1" spc="10" dirty="0">
                <a:solidFill>
                  <a:srgbClr val="7E7E7E"/>
                </a:solidFill>
                <a:latin typeface="Comic Sans MS"/>
                <a:cs typeface="Comic Sans MS"/>
              </a:rPr>
              <a:t>-  </a:t>
            </a:r>
            <a:r>
              <a:rPr sz="1100" b="1" spc="-5" dirty="0">
                <a:solidFill>
                  <a:srgbClr val="7E7E7E"/>
                </a:solidFill>
                <a:latin typeface="Comic Sans MS"/>
                <a:cs typeface="Comic Sans MS"/>
              </a:rPr>
              <a:t>sanitario,</a:t>
            </a:r>
            <a:r>
              <a:rPr sz="1100" b="1" spc="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100" b="1" dirty="0">
                <a:solidFill>
                  <a:srgbClr val="7E7E7E"/>
                </a:solidFill>
                <a:latin typeface="Comic Sans MS"/>
                <a:cs typeface="Comic Sans MS"/>
              </a:rPr>
              <a:t>Scienze </a:t>
            </a:r>
            <a:r>
              <a:rPr sz="1100" b="1" spc="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100" b="1" spc="-5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1100" b="1" spc="15" dirty="0">
                <a:solidFill>
                  <a:srgbClr val="7E7E7E"/>
                </a:solidFill>
                <a:latin typeface="Comic Sans MS"/>
                <a:cs typeface="Comic Sans MS"/>
              </a:rPr>
              <a:t>n</a:t>
            </a:r>
            <a:r>
              <a:rPr sz="1100" b="1" spc="35" dirty="0">
                <a:solidFill>
                  <a:srgbClr val="7E7E7E"/>
                </a:solidFill>
                <a:latin typeface="Comic Sans MS"/>
                <a:cs typeface="Comic Sans MS"/>
              </a:rPr>
              <a:t>f</a:t>
            </a:r>
            <a:r>
              <a:rPr sz="1100" b="1" spc="-20" dirty="0">
                <a:solidFill>
                  <a:srgbClr val="7E7E7E"/>
                </a:solidFill>
                <a:latin typeface="Comic Sans MS"/>
                <a:cs typeface="Comic Sans MS"/>
              </a:rPr>
              <a:t>e</a:t>
            </a:r>
            <a:r>
              <a:rPr sz="1100" b="1" spc="-10" dirty="0">
                <a:solidFill>
                  <a:srgbClr val="7E7E7E"/>
                </a:solidFill>
                <a:latin typeface="Comic Sans MS"/>
                <a:cs typeface="Comic Sans MS"/>
              </a:rPr>
              <a:t>r</a:t>
            </a:r>
            <a:r>
              <a:rPr sz="1100" b="1" spc="40" dirty="0">
                <a:solidFill>
                  <a:srgbClr val="7E7E7E"/>
                </a:solidFill>
                <a:latin typeface="Comic Sans MS"/>
                <a:cs typeface="Comic Sans MS"/>
              </a:rPr>
              <a:t>m</a:t>
            </a:r>
            <a:r>
              <a:rPr sz="1100" b="1" spc="-15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1100" b="1" spc="-20" dirty="0">
                <a:solidFill>
                  <a:srgbClr val="7E7E7E"/>
                </a:solidFill>
                <a:latin typeface="Comic Sans MS"/>
                <a:cs typeface="Comic Sans MS"/>
              </a:rPr>
              <a:t>e</a:t>
            </a:r>
            <a:r>
              <a:rPr sz="1100" b="1" spc="-10" dirty="0">
                <a:solidFill>
                  <a:srgbClr val="7E7E7E"/>
                </a:solidFill>
                <a:latin typeface="Comic Sans MS"/>
                <a:cs typeface="Comic Sans MS"/>
              </a:rPr>
              <a:t>ri</a:t>
            </a:r>
            <a:r>
              <a:rPr sz="1100" b="1" spc="-15" dirty="0">
                <a:solidFill>
                  <a:srgbClr val="7E7E7E"/>
                </a:solidFill>
                <a:latin typeface="Comic Sans MS"/>
                <a:cs typeface="Comic Sans MS"/>
              </a:rPr>
              <a:t>s</a:t>
            </a:r>
            <a:r>
              <a:rPr sz="1100" b="1" dirty="0">
                <a:solidFill>
                  <a:srgbClr val="7E7E7E"/>
                </a:solidFill>
                <a:latin typeface="Comic Sans MS"/>
                <a:cs typeface="Comic Sans MS"/>
              </a:rPr>
              <a:t>t</a:t>
            </a:r>
            <a:r>
              <a:rPr sz="1100" b="1" spc="-15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1100" b="1" spc="25" dirty="0">
                <a:solidFill>
                  <a:srgbClr val="7E7E7E"/>
                </a:solidFill>
                <a:latin typeface="Comic Sans MS"/>
                <a:cs typeface="Comic Sans MS"/>
              </a:rPr>
              <a:t>c</a:t>
            </a:r>
            <a:r>
              <a:rPr sz="1100" b="1" spc="35" dirty="0">
                <a:solidFill>
                  <a:srgbClr val="7E7E7E"/>
                </a:solidFill>
                <a:latin typeface="Comic Sans MS"/>
                <a:cs typeface="Comic Sans MS"/>
              </a:rPr>
              <a:t>h</a:t>
            </a:r>
            <a:r>
              <a:rPr sz="1100" b="1" spc="-5" dirty="0">
                <a:solidFill>
                  <a:srgbClr val="7E7E7E"/>
                </a:solidFill>
                <a:latin typeface="Comic Sans MS"/>
                <a:cs typeface="Comic Sans MS"/>
              </a:rPr>
              <a:t>e</a:t>
            </a:r>
            <a:r>
              <a:rPr sz="1100" b="1" spc="10" dirty="0">
                <a:solidFill>
                  <a:srgbClr val="7E7E7E"/>
                </a:solidFill>
                <a:latin typeface="Comic Sans MS"/>
                <a:cs typeface="Comic Sans MS"/>
              </a:rPr>
              <a:t>,</a:t>
            </a:r>
            <a:r>
              <a:rPr sz="1100" b="1" spc="-14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100" b="1" spc="15" dirty="0">
                <a:solidFill>
                  <a:srgbClr val="7E7E7E"/>
                </a:solidFill>
                <a:latin typeface="Comic Sans MS"/>
                <a:cs typeface="Comic Sans MS"/>
              </a:rPr>
              <a:t>O</a:t>
            </a:r>
            <a:r>
              <a:rPr sz="1100" b="1" spc="-15" dirty="0">
                <a:solidFill>
                  <a:srgbClr val="7E7E7E"/>
                </a:solidFill>
                <a:latin typeface="Comic Sans MS"/>
                <a:cs typeface="Comic Sans MS"/>
              </a:rPr>
              <a:t>s</a:t>
            </a:r>
            <a:r>
              <a:rPr sz="1100" b="1" dirty="0">
                <a:solidFill>
                  <a:srgbClr val="7E7E7E"/>
                </a:solidFill>
                <a:latin typeface="Comic Sans MS"/>
                <a:cs typeface="Comic Sans MS"/>
              </a:rPr>
              <a:t>t</a:t>
            </a:r>
            <a:r>
              <a:rPr sz="1100" b="1" spc="-20" dirty="0">
                <a:solidFill>
                  <a:srgbClr val="7E7E7E"/>
                </a:solidFill>
                <a:latin typeface="Comic Sans MS"/>
                <a:cs typeface="Comic Sans MS"/>
              </a:rPr>
              <a:t>e</a:t>
            </a:r>
            <a:r>
              <a:rPr sz="1100" b="1" dirty="0">
                <a:solidFill>
                  <a:srgbClr val="7E7E7E"/>
                </a:solidFill>
                <a:latin typeface="Comic Sans MS"/>
                <a:cs typeface="Comic Sans MS"/>
              </a:rPr>
              <a:t>t</a:t>
            </a:r>
            <a:r>
              <a:rPr sz="1100" b="1" spc="-10" dirty="0">
                <a:solidFill>
                  <a:srgbClr val="7E7E7E"/>
                </a:solidFill>
                <a:latin typeface="Comic Sans MS"/>
                <a:cs typeface="Comic Sans MS"/>
              </a:rPr>
              <a:t>ri</a:t>
            </a:r>
            <a:r>
              <a:rPr sz="1100" b="1" spc="25" dirty="0">
                <a:solidFill>
                  <a:srgbClr val="7E7E7E"/>
                </a:solidFill>
                <a:latin typeface="Comic Sans MS"/>
                <a:cs typeface="Comic Sans MS"/>
              </a:rPr>
              <a:t>c</a:t>
            </a:r>
            <a:r>
              <a:rPr sz="1100" b="1" spc="-15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1100" b="1" spc="-10" dirty="0">
                <a:solidFill>
                  <a:srgbClr val="7E7E7E"/>
                </a:solidFill>
                <a:latin typeface="Comic Sans MS"/>
                <a:cs typeface="Comic Sans MS"/>
              </a:rPr>
              <a:t>a</a:t>
            </a:r>
            <a:r>
              <a:rPr sz="1100" b="1" spc="10" dirty="0">
                <a:solidFill>
                  <a:srgbClr val="7E7E7E"/>
                </a:solidFill>
                <a:latin typeface="Comic Sans MS"/>
                <a:cs typeface="Comic Sans MS"/>
              </a:rPr>
              <a:t>,</a:t>
            </a:r>
            <a:r>
              <a:rPr sz="1100" b="1" dirty="0">
                <a:solidFill>
                  <a:srgbClr val="7E7E7E"/>
                </a:solidFill>
                <a:latin typeface="Comic Sans MS"/>
                <a:cs typeface="Comic Sans MS"/>
              </a:rPr>
              <a:t>	</a:t>
            </a:r>
            <a:r>
              <a:rPr sz="1100" b="1" spc="5" dirty="0">
                <a:solidFill>
                  <a:srgbClr val="7E7E7E"/>
                </a:solidFill>
                <a:latin typeface="Comic Sans MS"/>
                <a:cs typeface="Comic Sans MS"/>
              </a:rPr>
              <a:t>F</a:t>
            </a:r>
            <a:r>
              <a:rPr sz="1100" b="1" spc="-15" dirty="0">
                <a:solidFill>
                  <a:srgbClr val="7E7E7E"/>
                </a:solidFill>
                <a:latin typeface="Comic Sans MS"/>
                <a:cs typeface="Comic Sans MS"/>
              </a:rPr>
              <a:t>is</a:t>
            </a:r>
            <a:r>
              <a:rPr sz="1100" b="1" spc="10" dirty="0">
                <a:solidFill>
                  <a:srgbClr val="7E7E7E"/>
                </a:solidFill>
                <a:latin typeface="Comic Sans MS"/>
                <a:cs typeface="Comic Sans MS"/>
              </a:rPr>
              <a:t>i  </a:t>
            </a:r>
            <a:r>
              <a:rPr sz="1100" b="1" spc="-5" dirty="0">
                <a:solidFill>
                  <a:srgbClr val="7E7E7E"/>
                </a:solidFill>
                <a:latin typeface="Comic Sans MS"/>
                <a:cs typeface="Comic Sans MS"/>
              </a:rPr>
              <a:t>oterapia)</a:t>
            </a:r>
            <a:endParaRPr sz="1100">
              <a:latin typeface="Comic Sans MS"/>
              <a:cs typeface="Comic Sans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048766" y="1849551"/>
            <a:ext cx="828675" cy="817880"/>
          </a:xfrm>
          <a:custGeom>
            <a:avLst/>
            <a:gdLst/>
            <a:ahLst/>
            <a:cxnLst/>
            <a:rect l="l" t="t" r="r" b="b"/>
            <a:pathLst>
              <a:path w="828675" h="817880">
                <a:moveTo>
                  <a:pt x="305181" y="392366"/>
                </a:moveTo>
                <a:lnTo>
                  <a:pt x="196189" y="392366"/>
                </a:lnTo>
                <a:lnTo>
                  <a:pt x="196189" y="457771"/>
                </a:lnTo>
                <a:lnTo>
                  <a:pt x="305181" y="457771"/>
                </a:lnTo>
                <a:lnTo>
                  <a:pt x="305181" y="392366"/>
                </a:lnTo>
                <a:close/>
              </a:path>
              <a:path w="828675" h="817880">
                <a:moveTo>
                  <a:pt x="468668" y="392366"/>
                </a:moveTo>
                <a:lnTo>
                  <a:pt x="359676" y="392366"/>
                </a:lnTo>
                <a:lnTo>
                  <a:pt x="359676" y="457771"/>
                </a:lnTo>
                <a:lnTo>
                  <a:pt x="468668" y="457771"/>
                </a:lnTo>
                <a:lnTo>
                  <a:pt x="468668" y="392366"/>
                </a:lnTo>
                <a:close/>
              </a:path>
              <a:path w="828675" h="817880">
                <a:moveTo>
                  <a:pt x="468668" y="174383"/>
                </a:moveTo>
                <a:lnTo>
                  <a:pt x="359676" y="174383"/>
                </a:lnTo>
                <a:lnTo>
                  <a:pt x="359676" y="239776"/>
                </a:lnTo>
                <a:lnTo>
                  <a:pt x="468668" y="239788"/>
                </a:lnTo>
                <a:lnTo>
                  <a:pt x="468668" y="174383"/>
                </a:lnTo>
                <a:close/>
              </a:path>
              <a:path w="828675" h="817880">
                <a:moveTo>
                  <a:pt x="588556" y="305650"/>
                </a:moveTo>
                <a:lnTo>
                  <a:pt x="425069" y="305650"/>
                </a:lnTo>
                <a:lnTo>
                  <a:pt x="425069" y="251040"/>
                </a:lnTo>
                <a:lnTo>
                  <a:pt x="403275" y="251040"/>
                </a:lnTo>
                <a:lnTo>
                  <a:pt x="403275" y="305650"/>
                </a:lnTo>
                <a:lnTo>
                  <a:pt x="239788" y="305650"/>
                </a:lnTo>
                <a:lnTo>
                  <a:pt x="239788" y="327240"/>
                </a:lnTo>
                <a:lnTo>
                  <a:pt x="239788" y="381850"/>
                </a:lnTo>
                <a:lnTo>
                  <a:pt x="261581" y="381850"/>
                </a:lnTo>
                <a:lnTo>
                  <a:pt x="261581" y="327240"/>
                </a:lnTo>
                <a:lnTo>
                  <a:pt x="403275" y="327240"/>
                </a:lnTo>
                <a:lnTo>
                  <a:pt x="403275" y="381850"/>
                </a:lnTo>
                <a:lnTo>
                  <a:pt x="425069" y="381850"/>
                </a:lnTo>
                <a:lnTo>
                  <a:pt x="425069" y="327240"/>
                </a:lnTo>
                <a:lnTo>
                  <a:pt x="566762" y="327240"/>
                </a:lnTo>
                <a:lnTo>
                  <a:pt x="566762" y="381850"/>
                </a:lnTo>
                <a:lnTo>
                  <a:pt x="588556" y="381850"/>
                </a:lnTo>
                <a:lnTo>
                  <a:pt x="588556" y="327240"/>
                </a:lnTo>
                <a:lnTo>
                  <a:pt x="588556" y="305650"/>
                </a:lnTo>
                <a:close/>
              </a:path>
              <a:path w="828675" h="817880">
                <a:moveTo>
                  <a:pt x="632155" y="392366"/>
                </a:moveTo>
                <a:lnTo>
                  <a:pt x="523163" y="392366"/>
                </a:lnTo>
                <a:lnTo>
                  <a:pt x="523163" y="457771"/>
                </a:lnTo>
                <a:lnTo>
                  <a:pt x="632155" y="457771"/>
                </a:lnTo>
                <a:lnTo>
                  <a:pt x="632155" y="392366"/>
                </a:lnTo>
                <a:close/>
              </a:path>
              <a:path w="828675" h="817880">
                <a:moveTo>
                  <a:pt x="828344" y="65392"/>
                </a:moveTo>
                <a:lnTo>
                  <a:pt x="826630" y="56908"/>
                </a:lnTo>
                <a:lnTo>
                  <a:pt x="821956" y="49987"/>
                </a:lnTo>
                <a:lnTo>
                  <a:pt x="815022" y="45313"/>
                </a:lnTo>
                <a:lnTo>
                  <a:pt x="806538" y="43599"/>
                </a:lnTo>
                <a:lnTo>
                  <a:pt x="719353" y="43599"/>
                </a:lnTo>
                <a:lnTo>
                  <a:pt x="719353" y="119888"/>
                </a:lnTo>
                <a:lnTo>
                  <a:pt x="719353" y="512267"/>
                </a:lnTo>
                <a:lnTo>
                  <a:pt x="108991" y="512267"/>
                </a:lnTo>
                <a:lnTo>
                  <a:pt x="108991" y="119888"/>
                </a:lnTo>
                <a:lnTo>
                  <a:pt x="719353" y="119888"/>
                </a:lnTo>
                <a:lnTo>
                  <a:pt x="719353" y="43599"/>
                </a:lnTo>
                <a:lnTo>
                  <a:pt x="435965" y="43599"/>
                </a:lnTo>
                <a:lnTo>
                  <a:pt x="435965" y="21793"/>
                </a:lnTo>
                <a:lnTo>
                  <a:pt x="434251" y="13309"/>
                </a:lnTo>
                <a:lnTo>
                  <a:pt x="429577" y="6388"/>
                </a:lnTo>
                <a:lnTo>
                  <a:pt x="422656" y="1714"/>
                </a:lnTo>
                <a:lnTo>
                  <a:pt x="414172" y="0"/>
                </a:lnTo>
                <a:lnTo>
                  <a:pt x="405688" y="1714"/>
                </a:lnTo>
                <a:lnTo>
                  <a:pt x="398754" y="6388"/>
                </a:lnTo>
                <a:lnTo>
                  <a:pt x="394081" y="13309"/>
                </a:lnTo>
                <a:lnTo>
                  <a:pt x="392379" y="21793"/>
                </a:lnTo>
                <a:lnTo>
                  <a:pt x="392379" y="43599"/>
                </a:lnTo>
                <a:lnTo>
                  <a:pt x="21793" y="43599"/>
                </a:lnTo>
                <a:lnTo>
                  <a:pt x="13309" y="45313"/>
                </a:lnTo>
                <a:lnTo>
                  <a:pt x="6388" y="49987"/>
                </a:lnTo>
                <a:lnTo>
                  <a:pt x="1714" y="56908"/>
                </a:lnTo>
                <a:lnTo>
                  <a:pt x="0" y="65392"/>
                </a:lnTo>
                <a:lnTo>
                  <a:pt x="1714" y="73875"/>
                </a:lnTo>
                <a:lnTo>
                  <a:pt x="6388" y="80810"/>
                </a:lnTo>
                <a:lnTo>
                  <a:pt x="13309" y="85483"/>
                </a:lnTo>
                <a:lnTo>
                  <a:pt x="21793" y="87198"/>
                </a:lnTo>
                <a:lnTo>
                  <a:pt x="43599" y="87198"/>
                </a:lnTo>
                <a:lnTo>
                  <a:pt x="43599" y="534060"/>
                </a:lnTo>
                <a:lnTo>
                  <a:pt x="21793" y="534060"/>
                </a:lnTo>
                <a:lnTo>
                  <a:pt x="13309" y="535774"/>
                </a:lnTo>
                <a:lnTo>
                  <a:pt x="6388" y="540448"/>
                </a:lnTo>
                <a:lnTo>
                  <a:pt x="1714" y="547382"/>
                </a:lnTo>
                <a:lnTo>
                  <a:pt x="0" y="555866"/>
                </a:lnTo>
                <a:lnTo>
                  <a:pt x="1714" y="564337"/>
                </a:lnTo>
                <a:lnTo>
                  <a:pt x="6388" y="571271"/>
                </a:lnTo>
                <a:lnTo>
                  <a:pt x="13309" y="575945"/>
                </a:lnTo>
                <a:lnTo>
                  <a:pt x="21793" y="577659"/>
                </a:lnTo>
                <a:lnTo>
                  <a:pt x="354660" y="577659"/>
                </a:lnTo>
                <a:lnTo>
                  <a:pt x="186817" y="745502"/>
                </a:lnTo>
                <a:lnTo>
                  <a:pt x="182041" y="752779"/>
                </a:lnTo>
                <a:lnTo>
                  <a:pt x="180479" y="761047"/>
                </a:lnTo>
                <a:lnTo>
                  <a:pt x="182118" y="769289"/>
                </a:lnTo>
                <a:lnTo>
                  <a:pt x="186969" y="776516"/>
                </a:lnTo>
                <a:lnTo>
                  <a:pt x="194259" y="781291"/>
                </a:lnTo>
                <a:lnTo>
                  <a:pt x="202514" y="782866"/>
                </a:lnTo>
                <a:lnTo>
                  <a:pt x="210756" y="781215"/>
                </a:lnTo>
                <a:lnTo>
                  <a:pt x="217982" y="776363"/>
                </a:lnTo>
                <a:lnTo>
                  <a:pt x="392379" y="601967"/>
                </a:lnTo>
                <a:lnTo>
                  <a:pt x="392379" y="795642"/>
                </a:lnTo>
                <a:lnTo>
                  <a:pt x="394081" y="804125"/>
                </a:lnTo>
                <a:lnTo>
                  <a:pt x="398754" y="811060"/>
                </a:lnTo>
                <a:lnTo>
                  <a:pt x="405688" y="815733"/>
                </a:lnTo>
                <a:lnTo>
                  <a:pt x="414172" y="817448"/>
                </a:lnTo>
                <a:lnTo>
                  <a:pt x="422656" y="815733"/>
                </a:lnTo>
                <a:lnTo>
                  <a:pt x="429577" y="811060"/>
                </a:lnTo>
                <a:lnTo>
                  <a:pt x="434251" y="804125"/>
                </a:lnTo>
                <a:lnTo>
                  <a:pt x="435965" y="795642"/>
                </a:lnTo>
                <a:lnTo>
                  <a:pt x="435965" y="601967"/>
                </a:lnTo>
                <a:lnTo>
                  <a:pt x="435965" y="601637"/>
                </a:lnTo>
                <a:lnTo>
                  <a:pt x="610362" y="776020"/>
                </a:lnTo>
                <a:lnTo>
                  <a:pt x="617575" y="780821"/>
                </a:lnTo>
                <a:lnTo>
                  <a:pt x="625779" y="782408"/>
                </a:lnTo>
                <a:lnTo>
                  <a:pt x="633984" y="780821"/>
                </a:lnTo>
                <a:lnTo>
                  <a:pt x="641197" y="776020"/>
                </a:lnTo>
                <a:lnTo>
                  <a:pt x="645998" y="768807"/>
                </a:lnTo>
                <a:lnTo>
                  <a:pt x="647598" y="760603"/>
                </a:lnTo>
                <a:lnTo>
                  <a:pt x="645998" y="752398"/>
                </a:lnTo>
                <a:lnTo>
                  <a:pt x="641197" y="745185"/>
                </a:lnTo>
                <a:lnTo>
                  <a:pt x="497662" y="601637"/>
                </a:lnTo>
                <a:lnTo>
                  <a:pt x="473684" y="577659"/>
                </a:lnTo>
                <a:lnTo>
                  <a:pt x="806538" y="577659"/>
                </a:lnTo>
                <a:lnTo>
                  <a:pt x="815022" y="575945"/>
                </a:lnTo>
                <a:lnTo>
                  <a:pt x="821956" y="571271"/>
                </a:lnTo>
                <a:lnTo>
                  <a:pt x="826630" y="564337"/>
                </a:lnTo>
                <a:lnTo>
                  <a:pt x="828344" y="555866"/>
                </a:lnTo>
                <a:lnTo>
                  <a:pt x="826630" y="547382"/>
                </a:lnTo>
                <a:lnTo>
                  <a:pt x="821956" y="540448"/>
                </a:lnTo>
                <a:lnTo>
                  <a:pt x="815022" y="535774"/>
                </a:lnTo>
                <a:lnTo>
                  <a:pt x="806538" y="534060"/>
                </a:lnTo>
                <a:lnTo>
                  <a:pt x="784745" y="534060"/>
                </a:lnTo>
                <a:lnTo>
                  <a:pt x="784745" y="512267"/>
                </a:lnTo>
                <a:lnTo>
                  <a:pt x="784745" y="119888"/>
                </a:lnTo>
                <a:lnTo>
                  <a:pt x="784745" y="87198"/>
                </a:lnTo>
                <a:lnTo>
                  <a:pt x="806538" y="87198"/>
                </a:lnTo>
                <a:lnTo>
                  <a:pt x="815022" y="85483"/>
                </a:lnTo>
                <a:lnTo>
                  <a:pt x="821956" y="80810"/>
                </a:lnTo>
                <a:lnTo>
                  <a:pt x="826630" y="73875"/>
                </a:lnTo>
                <a:lnTo>
                  <a:pt x="828344" y="65392"/>
                </a:lnTo>
                <a:close/>
              </a:path>
            </a:pathLst>
          </a:custGeom>
          <a:solidFill>
            <a:srgbClr val="B93A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284976" y="3084575"/>
            <a:ext cx="2360930" cy="6165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algn="ctr">
              <a:lnSpc>
                <a:spcPct val="116599"/>
              </a:lnSpc>
              <a:spcBef>
                <a:spcPts val="130"/>
              </a:spcBef>
            </a:pPr>
            <a:r>
              <a:rPr sz="1100" i="1" spc="-10" dirty="0">
                <a:solidFill>
                  <a:srgbClr val="7E7E7E"/>
                </a:solidFill>
                <a:latin typeface="Comic Sans MS"/>
                <a:cs typeface="Comic Sans MS"/>
              </a:rPr>
              <a:t>e</a:t>
            </a:r>
            <a:r>
              <a:rPr sz="1100" i="1" spc="20" dirty="0">
                <a:solidFill>
                  <a:srgbClr val="7E7E7E"/>
                </a:solidFill>
                <a:latin typeface="Comic Sans MS"/>
                <a:cs typeface="Comic Sans MS"/>
              </a:rPr>
              <a:t>du</a:t>
            </a:r>
            <a:r>
              <a:rPr sz="1100" i="1" spc="30" dirty="0">
                <a:solidFill>
                  <a:srgbClr val="7E7E7E"/>
                </a:solidFill>
                <a:latin typeface="Comic Sans MS"/>
                <a:cs typeface="Comic Sans MS"/>
              </a:rPr>
              <a:t>ca</a:t>
            </a:r>
            <a:r>
              <a:rPr sz="1100" i="1" spc="5" dirty="0">
                <a:solidFill>
                  <a:srgbClr val="7E7E7E"/>
                </a:solidFill>
                <a:latin typeface="Comic Sans MS"/>
                <a:cs typeface="Comic Sans MS"/>
              </a:rPr>
              <a:t>t</a:t>
            </a:r>
            <a:r>
              <a:rPr sz="1100" i="1" spc="-10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1100" i="1" spc="-15" dirty="0">
                <a:solidFill>
                  <a:srgbClr val="7E7E7E"/>
                </a:solidFill>
                <a:latin typeface="Comic Sans MS"/>
                <a:cs typeface="Comic Sans MS"/>
              </a:rPr>
              <a:t>v</a:t>
            </a:r>
            <a:r>
              <a:rPr sz="1100" i="1" spc="10" dirty="0">
                <a:solidFill>
                  <a:srgbClr val="7E7E7E"/>
                </a:solidFill>
                <a:latin typeface="Comic Sans MS"/>
                <a:cs typeface="Comic Sans MS"/>
              </a:rPr>
              <a:t>a</a:t>
            </a:r>
            <a:r>
              <a:rPr sz="1100" i="1" spc="-75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100" spc="5" dirty="0">
                <a:solidFill>
                  <a:srgbClr val="7E7E7E"/>
                </a:solidFill>
                <a:latin typeface="Comic Sans MS"/>
                <a:cs typeface="Comic Sans MS"/>
              </a:rPr>
              <a:t>(</a:t>
            </a:r>
            <a:r>
              <a:rPr sz="1100" spc="-7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100" spc="-15" dirty="0">
                <a:solidFill>
                  <a:srgbClr val="7E7E7E"/>
                </a:solidFill>
                <a:latin typeface="Comic Sans MS"/>
                <a:cs typeface="Comic Sans MS"/>
              </a:rPr>
              <a:t>S</a:t>
            </a:r>
            <a:r>
              <a:rPr sz="1100" spc="30" dirty="0">
                <a:solidFill>
                  <a:srgbClr val="7E7E7E"/>
                </a:solidFill>
                <a:latin typeface="Comic Sans MS"/>
                <a:cs typeface="Comic Sans MS"/>
              </a:rPr>
              <a:t>c</a:t>
            </a:r>
            <a:r>
              <a:rPr sz="1100" spc="-10" dirty="0">
                <a:solidFill>
                  <a:srgbClr val="7E7E7E"/>
                </a:solidFill>
                <a:latin typeface="Comic Sans MS"/>
                <a:cs typeface="Comic Sans MS"/>
              </a:rPr>
              <a:t>ie</a:t>
            </a:r>
            <a:r>
              <a:rPr sz="1100" spc="15" dirty="0">
                <a:solidFill>
                  <a:srgbClr val="7E7E7E"/>
                </a:solidFill>
                <a:latin typeface="Comic Sans MS"/>
                <a:cs typeface="Comic Sans MS"/>
              </a:rPr>
              <a:t>n</a:t>
            </a:r>
            <a:r>
              <a:rPr sz="1100" dirty="0">
                <a:solidFill>
                  <a:srgbClr val="7E7E7E"/>
                </a:solidFill>
                <a:latin typeface="Comic Sans MS"/>
                <a:cs typeface="Comic Sans MS"/>
              </a:rPr>
              <a:t>z</a:t>
            </a:r>
            <a:r>
              <a:rPr sz="1100" spc="10" dirty="0">
                <a:solidFill>
                  <a:srgbClr val="7E7E7E"/>
                </a:solidFill>
                <a:latin typeface="Comic Sans MS"/>
                <a:cs typeface="Comic Sans MS"/>
              </a:rPr>
              <a:t>e</a:t>
            </a:r>
            <a:r>
              <a:rPr sz="1100" spc="-4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100" spc="20" dirty="0">
                <a:solidFill>
                  <a:srgbClr val="7E7E7E"/>
                </a:solidFill>
                <a:latin typeface="Comic Sans MS"/>
                <a:cs typeface="Comic Sans MS"/>
              </a:rPr>
              <a:t>d</a:t>
            </a:r>
            <a:r>
              <a:rPr sz="1100" spc="-10" dirty="0">
                <a:solidFill>
                  <a:srgbClr val="7E7E7E"/>
                </a:solidFill>
                <a:latin typeface="Comic Sans MS"/>
                <a:cs typeface="Comic Sans MS"/>
              </a:rPr>
              <a:t>e</a:t>
            </a:r>
            <a:r>
              <a:rPr sz="1100" spc="-5" dirty="0">
                <a:solidFill>
                  <a:srgbClr val="7E7E7E"/>
                </a:solidFill>
                <a:latin typeface="Comic Sans MS"/>
                <a:cs typeface="Comic Sans MS"/>
              </a:rPr>
              <a:t>ll</a:t>
            </a:r>
            <a:r>
              <a:rPr sz="1100" spc="15" dirty="0">
                <a:solidFill>
                  <a:srgbClr val="7E7E7E"/>
                </a:solidFill>
                <a:latin typeface="Comic Sans MS"/>
                <a:cs typeface="Comic Sans MS"/>
              </a:rPr>
              <a:t>'</a:t>
            </a:r>
            <a:r>
              <a:rPr sz="1100" spc="-10" dirty="0">
                <a:solidFill>
                  <a:srgbClr val="7E7E7E"/>
                </a:solidFill>
                <a:latin typeface="Comic Sans MS"/>
                <a:cs typeface="Comic Sans MS"/>
              </a:rPr>
              <a:t>e</a:t>
            </a:r>
            <a:r>
              <a:rPr sz="1100" spc="20" dirty="0">
                <a:solidFill>
                  <a:srgbClr val="7E7E7E"/>
                </a:solidFill>
                <a:latin typeface="Comic Sans MS"/>
                <a:cs typeface="Comic Sans MS"/>
              </a:rPr>
              <a:t>du</a:t>
            </a:r>
            <a:r>
              <a:rPr sz="1100" spc="30" dirty="0">
                <a:solidFill>
                  <a:srgbClr val="7E7E7E"/>
                </a:solidFill>
                <a:latin typeface="Comic Sans MS"/>
                <a:cs typeface="Comic Sans MS"/>
              </a:rPr>
              <a:t>ca</a:t>
            </a:r>
            <a:r>
              <a:rPr sz="1100" dirty="0">
                <a:solidFill>
                  <a:srgbClr val="7E7E7E"/>
                </a:solidFill>
                <a:latin typeface="Comic Sans MS"/>
                <a:cs typeface="Comic Sans MS"/>
              </a:rPr>
              <a:t>z</a:t>
            </a:r>
            <a:r>
              <a:rPr sz="1100" spc="-10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1100" spc="15" dirty="0">
                <a:solidFill>
                  <a:srgbClr val="7E7E7E"/>
                </a:solidFill>
                <a:latin typeface="Comic Sans MS"/>
                <a:cs typeface="Comic Sans MS"/>
              </a:rPr>
              <a:t>on</a:t>
            </a:r>
            <a:r>
              <a:rPr sz="1100" spc="5" dirty="0">
                <a:solidFill>
                  <a:srgbClr val="7E7E7E"/>
                </a:solidFill>
                <a:latin typeface="Comic Sans MS"/>
                <a:cs typeface="Comic Sans MS"/>
              </a:rPr>
              <a:t>e  </a:t>
            </a:r>
            <a:r>
              <a:rPr sz="1100" spc="10" dirty="0">
                <a:solidFill>
                  <a:srgbClr val="7E7E7E"/>
                </a:solidFill>
                <a:latin typeface="Comic Sans MS"/>
                <a:cs typeface="Comic Sans MS"/>
              </a:rPr>
              <a:t>e </a:t>
            </a:r>
            <a:r>
              <a:rPr sz="1100" spc="5" dirty="0">
                <a:solidFill>
                  <a:srgbClr val="7E7E7E"/>
                </a:solidFill>
                <a:latin typeface="Comic Sans MS"/>
                <a:cs typeface="Comic Sans MS"/>
              </a:rPr>
              <a:t>della formazione,</a:t>
            </a:r>
            <a:r>
              <a:rPr sz="1100" spc="1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100" spc="5" dirty="0">
                <a:solidFill>
                  <a:srgbClr val="7E7E7E"/>
                </a:solidFill>
                <a:latin typeface="Comic Sans MS"/>
                <a:cs typeface="Comic Sans MS"/>
              </a:rPr>
              <a:t>Scienze della </a:t>
            </a:r>
            <a:r>
              <a:rPr sz="1100" spc="1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100" spc="35" dirty="0">
                <a:solidFill>
                  <a:srgbClr val="7E7E7E"/>
                </a:solidFill>
                <a:latin typeface="Comic Sans MS"/>
                <a:cs typeface="Comic Sans MS"/>
              </a:rPr>
              <a:t>f</a:t>
            </a:r>
            <a:r>
              <a:rPr sz="1100" spc="15" dirty="0">
                <a:solidFill>
                  <a:srgbClr val="7E7E7E"/>
                </a:solidFill>
                <a:latin typeface="Comic Sans MS"/>
                <a:cs typeface="Comic Sans MS"/>
              </a:rPr>
              <a:t>o</a:t>
            </a:r>
            <a:r>
              <a:rPr sz="1100" spc="-10" dirty="0">
                <a:solidFill>
                  <a:srgbClr val="7E7E7E"/>
                </a:solidFill>
                <a:latin typeface="Comic Sans MS"/>
                <a:cs typeface="Comic Sans MS"/>
              </a:rPr>
              <a:t>r</a:t>
            </a:r>
            <a:r>
              <a:rPr sz="1100" spc="-35" dirty="0">
                <a:solidFill>
                  <a:srgbClr val="7E7E7E"/>
                </a:solidFill>
                <a:latin typeface="Comic Sans MS"/>
                <a:cs typeface="Comic Sans MS"/>
              </a:rPr>
              <a:t>m</a:t>
            </a:r>
            <a:r>
              <a:rPr sz="1100" spc="30" dirty="0">
                <a:solidFill>
                  <a:srgbClr val="7E7E7E"/>
                </a:solidFill>
                <a:latin typeface="Comic Sans MS"/>
                <a:cs typeface="Comic Sans MS"/>
              </a:rPr>
              <a:t>a</a:t>
            </a:r>
            <a:r>
              <a:rPr sz="1100" dirty="0">
                <a:solidFill>
                  <a:srgbClr val="7E7E7E"/>
                </a:solidFill>
                <a:latin typeface="Comic Sans MS"/>
                <a:cs typeface="Comic Sans MS"/>
              </a:rPr>
              <a:t>z</a:t>
            </a:r>
            <a:r>
              <a:rPr sz="1100" spc="-15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1100" spc="15" dirty="0">
                <a:solidFill>
                  <a:srgbClr val="7E7E7E"/>
                </a:solidFill>
                <a:latin typeface="Comic Sans MS"/>
                <a:cs typeface="Comic Sans MS"/>
              </a:rPr>
              <a:t>one</a:t>
            </a:r>
            <a:r>
              <a:rPr sz="1100" spc="-114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100" spc="10" dirty="0">
                <a:solidFill>
                  <a:srgbClr val="7E7E7E"/>
                </a:solidFill>
                <a:latin typeface="Comic Sans MS"/>
                <a:cs typeface="Comic Sans MS"/>
              </a:rPr>
              <a:t>p</a:t>
            </a:r>
            <a:r>
              <a:rPr sz="1100" spc="-10" dirty="0">
                <a:solidFill>
                  <a:srgbClr val="7E7E7E"/>
                </a:solidFill>
                <a:latin typeface="Comic Sans MS"/>
                <a:cs typeface="Comic Sans MS"/>
              </a:rPr>
              <a:t>ri</a:t>
            </a:r>
            <a:r>
              <a:rPr sz="1100" spc="-35" dirty="0">
                <a:solidFill>
                  <a:srgbClr val="7E7E7E"/>
                </a:solidFill>
                <a:latin typeface="Comic Sans MS"/>
                <a:cs typeface="Comic Sans MS"/>
              </a:rPr>
              <a:t>m</a:t>
            </a:r>
            <a:r>
              <a:rPr sz="1100" spc="30" dirty="0">
                <a:solidFill>
                  <a:srgbClr val="7E7E7E"/>
                </a:solidFill>
                <a:latin typeface="Comic Sans MS"/>
                <a:cs typeface="Comic Sans MS"/>
              </a:rPr>
              <a:t>a</a:t>
            </a:r>
            <a:r>
              <a:rPr sz="1100" spc="-10" dirty="0">
                <a:solidFill>
                  <a:srgbClr val="7E7E7E"/>
                </a:solidFill>
                <a:latin typeface="Comic Sans MS"/>
                <a:cs typeface="Comic Sans MS"/>
              </a:rPr>
              <a:t>ri</a:t>
            </a:r>
            <a:r>
              <a:rPr sz="1100" spc="35" dirty="0">
                <a:solidFill>
                  <a:srgbClr val="7E7E7E"/>
                </a:solidFill>
                <a:latin typeface="Comic Sans MS"/>
                <a:cs typeface="Comic Sans MS"/>
              </a:rPr>
              <a:t>a</a:t>
            </a:r>
            <a:r>
              <a:rPr sz="1100" spc="10" dirty="0">
                <a:solidFill>
                  <a:srgbClr val="7E7E7E"/>
                </a:solidFill>
                <a:latin typeface="Comic Sans MS"/>
                <a:cs typeface="Comic Sans MS"/>
              </a:rPr>
              <a:t>)</a:t>
            </a:r>
            <a:endParaRPr sz="1100">
              <a:latin typeface="Comic Sans MS"/>
              <a:cs typeface="Comic Sans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856026" y="1808975"/>
            <a:ext cx="630555" cy="685800"/>
          </a:xfrm>
          <a:custGeom>
            <a:avLst/>
            <a:gdLst/>
            <a:ahLst/>
            <a:cxnLst/>
            <a:rect l="l" t="t" r="r" b="b"/>
            <a:pathLst>
              <a:path w="630554" h="685800">
                <a:moveTo>
                  <a:pt x="467055" y="351320"/>
                </a:moveTo>
                <a:lnTo>
                  <a:pt x="408698" y="351320"/>
                </a:lnTo>
                <a:lnTo>
                  <a:pt x="375031" y="358089"/>
                </a:lnTo>
                <a:lnTo>
                  <a:pt x="347408" y="376351"/>
                </a:lnTo>
                <a:lnTo>
                  <a:pt x="328587" y="403440"/>
                </a:lnTo>
                <a:lnTo>
                  <a:pt x="321259" y="436714"/>
                </a:lnTo>
                <a:lnTo>
                  <a:pt x="321259" y="495808"/>
                </a:lnTo>
                <a:lnTo>
                  <a:pt x="343255" y="474002"/>
                </a:lnTo>
                <a:lnTo>
                  <a:pt x="343293" y="436714"/>
                </a:lnTo>
                <a:lnTo>
                  <a:pt x="348767" y="412026"/>
                </a:lnTo>
                <a:lnTo>
                  <a:pt x="362877" y="391795"/>
                </a:lnTo>
                <a:lnTo>
                  <a:pt x="383527" y="378167"/>
                </a:lnTo>
                <a:lnTo>
                  <a:pt x="408698" y="373113"/>
                </a:lnTo>
                <a:lnTo>
                  <a:pt x="445058" y="373113"/>
                </a:lnTo>
                <a:lnTo>
                  <a:pt x="467055" y="351320"/>
                </a:lnTo>
                <a:close/>
              </a:path>
              <a:path w="630554" h="685800">
                <a:moveTo>
                  <a:pt x="510959" y="232384"/>
                </a:moveTo>
                <a:lnTo>
                  <a:pt x="502907" y="223494"/>
                </a:lnTo>
                <a:lnTo>
                  <a:pt x="496062" y="223494"/>
                </a:lnTo>
                <a:lnTo>
                  <a:pt x="491515" y="227304"/>
                </a:lnTo>
                <a:lnTo>
                  <a:pt x="485101" y="232384"/>
                </a:lnTo>
                <a:lnTo>
                  <a:pt x="477583" y="236194"/>
                </a:lnTo>
                <a:lnTo>
                  <a:pt x="469506" y="237464"/>
                </a:lnTo>
                <a:lnTo>
                  <a:pt x="453961" y="238734"/>
                </a:lnTo>
                <a:lnTo>
                  <a:pt x="438492" y="238734"/>
                </a:lnTo>
                <a:lnTo>
                  <a:pt x="423392" y="234924"/>
                </a:lnTo>
                <a:lnTo>
                  <a:pt x="403263" y="226034"/>
                </a:lnTo>
                <a:lnTo>
                  <a:pt x="400596" y="223494"/>
                </a:lnTo>
                <a:lnTo>
                  <a:pt x="397941" y="220954"/>
                </a:lnTo>
                <a:lnTo>
                  <a:pt x="393052" y="217144"/>
                </a:lnTo>
                <a:lnTo>
                  <a:pt x="427951" y="190474"/>
                </a:lnTo>
                <a:lnTo>
                  <a:pt x="439000" y="172694"/>
                </a:lnTo>
                <a:lnTo>
                  <a:pt x="436880" y="166344"/>
                </a:lnTo>
                <a:lnTo>
                  <a:pt x="426072" y="161264"/>
                </a:lnTo>
                <a:lnTo>
                  <a:pt x="419442" y="162534"/>
                </a:lnTo>
                <a:lnTo>
                  <a:pt x="416648" y="168884"/>
                </a:lnTo>
                <a:lnTo>
                  <a:pt x="409727" y="177774"/>
                </a:lnTo>
                <a:lnTo>
                  <a:pt x="363181" y="201904"/>
                </a:lnTo>
                <a:lnTo>
                  <a:pt x="345782" y="203174"/>
                </a:lnTo>
                <a:lnTo>
                  <a:pt x="328320" y="203174"/>
                </a:lnTo>
                <a:lnTo>
                  <a:pt x="311010" y="200634"/>
                </a:lnTo>
                <a:lnTo>
                  <a:pt x="306730" y="199364"/>
                </a:lnTo>
                <a:lnTo>
                  <a:pt x="295935" y="196824"/>
                </a:lnTo>
                <a:lnTo>
                  <a:pt x="297319" y="195554"/>
                </a:lnTo>
                <a:lnTo>
                  <a:pt x="304253" y="189204"/>
                </a:lnTo>
                <a:lnTo>
                  <a:pt x="310515" y="179044"/>
                </a:lnTo>
                <a:lnTo>
                  <a:pt x="314515" y="168884"/>
                </a:lnTo>
                <a:lnTo>
                  <a:pt x="316052" y="157454"/>
                </a:lnTo>
                <a:lnTo>
                  <a:pt x="315937" y="153644"/>
                </a:lnTo>
                <a:lnTo>
                  <a:pt x="315849" y="143484"/>
                </a:lnTo>
                <a:lnTo>
                  <a:pt x="310934" y="138404"/>
                </a:lnTo>
                <a:lnTo>
                  <a:pt x="298716" y="138404"/>
                </a:lnTo>
                <a:lnTo>
                  <a:pt x="293852" y="143484"/>
                </a:lnTo>
                <a:lnTo>
                  <a:pt x="293941" y="153644"/>
                </a:lnTo>
                <a:lnTo>
                  <a:pt x="294055" y="157454"/>
                </a:lnTo>
                <a:lnTo>
                  <a:pt x="293509" y="166344"/>
                </a:lnTo>
                <a:lnTo>
                  <a:pt x="250304" y="193014"/>
                </a:lnTo>
                <a:lnTo>
                  <a:pt x="247611" y="194284"/>
                </a:lnTo>
                <a:lnTo>
                  <a:pt x="245097" y="194284"/>
                </a:lnTo>
                <a:lnTo>
                  <a:pt x="242455" y="195554"/>
                </a:lnTo>
                <a:lnTo>
                  <a:pt x="240372" y="190474"/>
                </a:lnTo>
                <a:lnTo>
                  <a:pt x="206438" y="163804"/>
                </a:lnTo>
                <a:lnTo>
                  <a:pt x="200583" y="162534"/>
                </a:lnTo>
                <a:lnTo>
                  <a:pt x="194525" y="165074"/>
                </a:lnTo>
                <a:lnTo>
                  <a:pt x="191338" y="176504"/>
                </a:lnTo>
                <a:lnTo>
                  <a:pt x="194792" y="182854"/>
                </a:lnTo>
                <a:lnTo>
                  <a:pt x="200825" y="184124"/>
                </a:lnTo>
                <a:lnTo>
                  <a:pt x="206921" y="186664"/>
                </a:lnTo>
                <a:lnTo>
                  <a:pt x="212445" y="190474"/>
                </a:lnTo>
                <a:lnTo>
                  <a:pt x="216865" y="194284"/>
                </a:lnTo>
                <a:lnTo>
                  <a:pt x="219075" y="196824"/>
                </a:lnTo>
                <a:lnTo>
                  <a:pt x="220827" y="200634"/>
                </a:lnTo>
                <a:lnTo>
                  <a:pt x="222059" y="203174"/>
                </a:lnTo>
                <a:lnTo>
                  <a:pt x="189839" y="228574"/>
                </a:lnTo>
                <a:lnTo>
                  <a:pt x="173418" y="264134"/>
                </a:lnTo>
                <a:lnTo>
                  <a:pt x="171602" y="261594"/>
                </a:lnTo>
                <a:lnTo>
                  <a:pt x="157759" y="226034"/>
                </a:lnTo>
                <a:lnTo>
                  <a:pt x="157022" y="220954"/>
                </a:lnTo>
                <a:lnTo>
                  <a:pt x="151549" y="215874"/>
                </a:lnTo>
                <a:lnTo>
                  <a:pt x="139496" y="218414"/>
                </a:lnTo>
                <a:lnTo>
                  <a:pt x="135191" y="223494"/>
                </a:lnTo>
                <a:lnTo>
                  <a:pt x="135902" y="228574"/>
                </a:lnTo>
                <a:lnTo>
                  <a:pt x="150812" y="271754"/>
                </a:lnTo>
                <a:lnTo>
                  <a:pt x="172427" y="290804"/>
                </a:lnTo>
                <a:lnTo>
                  <a:pt x="173951" y="302234"/>
                </a:lnTo>
                <a:lnTo>
                  <a:pt x="176872" y="313664"/>
                </a:lnTo>
                <a:lnTo>
                  <a:pt x="181190" y="325094"/>
                </a:lnTo>
                <a:lnTo>
                  <a:pt x="186829" y="335254"/>
                </a:lnTo>
                <a:lnTo>
                  <a:pt x="183108" y="340334"/>
                </a:lnTo>
                <a:lnTo>
                  <a:pt x="179057" y="344144"/>
                </a:lnTo>
                <a:lnTo>
                  <a:pt x="174739" y="347954"/>
                </a:lnTo>
                <a:lnTo>
                  <a:pt x="168516" y="353034"/>
                </a:lnTo>
                <a:lnTo>
                  <a:pt x="158940" y="359371"/>
                </a:lnTo>
                <a:lnTo>
                  <a:pt x="154000" y="363181"/>
                </a:lnTo>
                <a:lnTo>
                  <a:pt x="152857" y="369531"/>
                </a:lnTo>
                <a:lnTo>
                  <a:pt x="159778" y="379691"/>
                </a:lnTo>
                <a:lnTo>
                  <a:pt x="166331" y="380974"/>
                </a:lnTo>
                <a:lnTo>
                  <a:pt x="171678" y="377164"/>
                </a:lnTo>
                <a:lnTo>
                  <a:pt x="181660" y="370814"/>
                </a:lnTo>
                <a:lnTo>
                  <a:pt x="188671" y="364464"/>
                </a:lnTo>
                <a:lnTo>
                  <a:pt x="192951" y="360654"/>
                </a:lnTo>
                <a:lnTo>
                  <a:pt x="196964" y="356844"/>
                </a:lnTo>
                <a:lnTo>
                  <a:pt x="200685" y="353034"/>
                </a:lnTo>
                <a:lnTo>
                  <a:pt x="206502" y="358114"/>
                </a:lnTo>
                <a:lnTo>
                  <a:pt x="212610" y="363194"/>
                </a:lnTo>
                <a:lnTo>
                  <a:pt x="249237" y="393674"/>
                </a:lnTo>
                <a:lnTo>
                  <a:pt x="257213" y="516864"/>
                </a:lnTo>
                <a:lnTo>
                  <a:pt x="279209" y="516864"/>
                </a:lnTo>
                <a:lnTo>
                  <a:pt x="279120" y="430504"/>
                </a:lnTo>
                <a:lnTo>
                  <a:pt x="268528" y="382244"/>
                </a:lnTo>
                <a:lnTo>
                  <a:pt x="237248" y="353034"/>
                </a:lnTo>
                <a:lnTo>
                  <a:pt x="231648" y="349224"/>
                </a:lnTo>
                <a:lnTo>
                  <a:pt x="203009" y="320014"/>
                </a:lnTo>
                <a:lnTo>
                  <a:pt x="199974" y="313664"/>
                </a:lnTo>
                <a:lnTo>
                  <a:pt x="206527" y="311124"/>
                </a:lnTo>
                <a:lnTo>
                  <a:pt x="220002" y="308584"/>
                </a:lnTo>
                <a:lnTo>
                  <a:pt x="227126" y="307314"/>
                </a:lnTo>
                <a:lnTo>
                  <a:pt x="234302" y="307314"/>
                </a:lnTo>
                <a:lnTo>
                  <a:pt x="241427" y="308584"/>
                </a:lnTo>
                <a:lnTo>
                  <a:pt x="247484" y="308584"/>
                </a:lnTo>
                <a:lnTo>
                  <a:pt x="248793" y="307314"/>
                </a:lnTo>
                <a:lnTo>
                  <a:pt x="252730" y="303504"/>
                </a:lnTo>
                <a:lnTo>
                  <a:pt x="253542" y="292074"/>
                </a:lnTo>
                <a:lnTo>
                  <a:pt x="248945" y="286994"/>
                </a:lnTo>
                <a:lnTo>
                  <a:pt x="242900" y="286994"/>
                </a:lnTo>
                <a:lnTo>
                  <a:pt x="236448" y="285724"/>
                </a:lnTo>
                <a:lnTo>
                  <a:pt x="223558" y="285724"/>
                </a:lnTo>
                <a:lnTo>
                  <a:pt x="217119" y="286994"/>
                </a:lnTo>
                <a:lnTo>
                  <a:pt x="202006" y="289534"/>
                </a:lnTo>
                <a:lnTo>
                  <a:pt x="194678" y="292074"/>
                </a:lnTo>
                <a:lnTo>
                  <a:pt x="194106" y="286994"/>
                </a:lnTo>
                <a:lnTo>
                  <a:pt x="193979" y="284454"/>
                </a:lnTo>
                <a:lnTo>
                  <a:pt x="193916" y="278104"/>
                </a:lnTo>
                <a:lnTo>
                  <a:pt x="195364" y="265404"/>
                </a:lnTo>
                <a:lnTo>
                  <a:pt x="195795" y="264134"/>
                </a:lnTo>
                <a:lnTo>
                  <a:pt x="199250" y="253974"/>
                </a:lnTo>
                <a:lnTo>
                  <a:pt x="226352" y="226034"/>
                </a:lnTo>
                <a:lnTo>
                  <a:pt x="240093" y="219684"/>
                </a:lnTo>
                <a:lnTo>
                  <a:pt x="245427" y="217144"/>
                </a:lnTo>
                <a:lnTo>
                  <a:pt x="259600" y="213334"/>
                </a:lnTo>
                <a:lnTo>
                  <a:pt x="265290" y="210794"/>
                </a:lnTo>
                <a:lnTo>
                  <a:pt x="274891" y="213334"/>
                </a:lnTo>
                <a:lnTo>
                  <a:pt x="282651" y="215874"/>
                </a:lnTo>
                <a:lnTo>
                  <a:pt x="291274" y="218414"/>
                </a:lnTo>
                <a:lnTo>
                  <a:pt x="296938" y="226034"/>
                </a:lnTo>
                <a:lnTo>
                  <a:pt x="301358" y="234924"/>
                </a:lnTo>
                <a:lnTo>
                  <a:pt x="304482" y="243814"/>
                </a:lnTo>
                <a:lnTo>
                  <a:pt x="306247" y="253974"/>
                </a:lnTo>
                <a:lnTo>
                  <a:pt x="305498" y="264134"/>
                </a:lnTo>
                <a:lnTo>
                  <a:pt x="303301" y="274294"/>
                </a:lnTo>
                <a:lnTo>
                  <a:pt x="299707" y="284454"/>
                </a:lnTo>
                <a:lnTo>
                  <a:pt x="294741" y="293344"/>
                </a:lnTo>
                <a:lnTo>
                  <a:pt x="291706" y="297154"/>
                </a:lnTo>
                <a:lnTo>
                  <a:pt x="288264" y="302234"/>
                </a:lnTo>
                <a:lnTo>
                  <a:pt x="284480" y="304774"/>
                </a:lnTo>
                <a:lnTo>
                  <a:pt x="279908" y="308584"/>
                </a:lnTo>
                <a:lnTo>
                  <a:pt x="279463" y="316204"/>
                </a:lnTo>
                <a:lnTo>
                  <a:pt x="287489" y="325094"/>
                </a:lnTo>
                <a:lnTo>
                  <a:pt x="294436" y="325094"/>
                </a:lnTo>
                <a:lnTo>
                  <a:pt x="299148" y="321284"/>
                </a:lnTo>
                <a:lnTo>
                  <a:pt x="304152" y="316204"/>
                </a:lnTo>
                <a:lnTo>
                  <a:pt x="308673" y="311124"/>
                </a:lnTo>
                <a:lnTo>
                  <a:pt x="314096" y="303504"/>
                </a:lnTo>
                <a:lnTo>
                  <a:pt x="315391" y="302234"/>
                </a:lnTo>
                <a:lnTo>
                  <a:pt x="316598" y="299694"/>
                </a:lnTo>
                <a:lnTo>
                  <a:pt x="340169" y="295884"/>
                </a:lnTo>
                <a:lnTo>
                  <a:pt x="347929" y="293344"/>
                </a:lnTo>
                <a:lnTo>
                  <a:pt x="355460" y="290804"/>
                </a:lnTo>
                <a:lnTo>
                  <a:pt x="362673" y="286994"/>
                </a:lnTo>
                <a:lnTo>
                  <a:pt x="369417" y="283184"/>
                </a:lnTo>
                <a:lnTo>
                  <a:pt x="374523" y="280644"/>
                </a:lnTo>
                <a:lnTo>
                  <a:pt x="375488" y="275564"/>
                </a:lnTo>
                <a:lnTo>
                  <a:pt x="375970" y="273024"/>
                </a:lnTo>
                <a:lnTo>
                  <a:pt x="369417" y="262864"/>
                </a:lnTo>
                <a:lnTo>
                  <a:pt x="362750" y="261594"/>
                </a:lnTo>
                <a:lnTo>
                  <a:pt x="352526" y="267944"/>
                </a:lnTo>
                <a:lnTo>
                  <a:pt x="347065" y="270484"/>
                </a:lnTo>
                <a:lnTo>
                  <a:pt x="341376" y="273024"/>
                </a:lnTo>
                <a:lnTo>
                  <a:pt x="330885" y="275564"/>
                </a:lnTo>
                <a:lnTo>
                  <a:pt x="325551" y="275564"/>
                </a:lnTo>
                <a:lnTo>
                  <a:pt x="327304" y="269214"/>
                </a:lnTo>
                <a:lnTo>
                  <a:pt x="328206" y="261594"/>
                </a:lnTo>
                <a:lnTo>
                  <a:pt x="320395" y="223494"/>
                </a:lnTo>
                <a:lnTo>
                  <a:pt x="328206" y="224764"/>
                </a:lnTo>
                <a:lnTo>
                  <a:pt x="336092" y="224764"/>
                </a:lnTo>
                <a:lnTo>
                  <a:pt x="343966" y="226034"/>
                </a:lnTo>
                <a:lnTo>
                  <a:pt x="351955" y="224764"/>
                </a:lnTo>
                <a:lnTo>
                  <a:pt x="359918" y="224764"/>
                </a:lnTo>
                <a:lnTo>
                  <a:pt x="367817" y="223494"/>
                </a:lnTo>
                <a:lnTo>
                  <a:pt x="374878" y="229844"/>
                </a:lnTo>
                <a:lnTo>
                  <a:pt x="412051" y="253974"/>
                </a:lnTo>
                <a:lnTo>
                  <a:pt x="419379" y="256514"/>
                </a:lnTo>
                <a:lnTo>
                  <a:pt x="430530" y="261594"/>
                </a:lnTo>
                <a:lnTo>
                  <a:pt x="466852" y="290804"/>
                </a:lnTo>
                <a:lnTo>
                  <a:pt x="476491" y="320014"/>
                </a:lnTo>
                <a:lnTo>
                  <a:pt x="476491" y="325094"/>
                </a:lnTo>
                <a:lnTo>
                  <a:pt x="481380" y="330174"/>
                </a:lnTo>
                <a:lnTo>
                  <a:pt x="488619" y="330174"/>
                </a:lnTo>
                <a:lnTo>
                  <a:pt x="498487" y="321284"/>
                </a:lnTo>
                <a:lnTo>
                  <a:pt x="498487" y="320014"/>
                </a:lnTo>
                <a:lnTo>
                  <a:pt x="496544" y="306044"/>
                </a:lnTo>
                <a:lnTo>
                  <a:pt x="477202" y="267944"/>
                </a:lnTo>
                <a:lnTo>
                  <a:pt x="468147" y="260324"/>
                </a:lnTo>
                <a:lnTo>
                  <a:pt x="470039" y="260324"/>
                </a:lnTo>
                <a:lnTo>
                  <a:pt x="471995" y="259054"/>
                </a:lnTo>
                <a:lnTo>
                  <a:pt x="473811" y="259054"/>
                </a:lnTo>
                <a:lnTo>
                  <a:pt x="482549" y="256514"/>
                </a:lnTo>
                <a:lnTo>
                  <a:pt x="490893" y="252704"/>
                </a:lnTo>
                <a:lnTo>
                  <a:pt x="498754" y="248894"/>
                </a:lnTo>
                <a:lnTo>
                  <a:pt x="506056" y="243814"/>
                </a:lnTo>
                <a:lnTo>
                  <a:pt x="510578" y="238734"/>
                </a:lnTo>
                <a:lnTo>
                  <a:pt x="510959" y="232384"/>
                </a:lnTo>
                <a:close/>
              </a:path>
              <a:path w="630554" h="685800">
                <a:moveTo>
                  <a:pt x="579907" y="239471"/>
                </a:moveTo>
                <a:lnTo>
                  <a:pt x="575106" y="232371"/>
                </a:lnTo>
                <a:lnTo>
                  <a:pt x="557987" y="217652"/>
                </a:lnTo>
                <a:lnTo>
                  <a:pt x="550633" y="185940"/>
                </a:lnTo>
                <a:lnTo>
                  <a:pt x="532574" y="160032"/>
                </a:lnTo>
                <a:lnTo>
                  <a:pt x="506272" y="142354"/>
                </a:lnTo>
                <a:lnTo>
                  <a:pt x="474205" y="135356"/>
                </a:lnTo>
                <a:lnTo>
                  <a:pt x="464997" y="119875"/>
                </a:lnTo>
                <a:lnTo>
                  <a:pt x="453593" y="107632"/>
                </a:lnTo>
                <a:lnTo>
                  <a:pt x="452831" y="106794"/>
                </a:lnTo>
                <a:lnTo>
                  <a:pt x="445071" y="101358"/>
                </a:lnTo>
                <a:lnTo>
                  <a:pt x="438175" y="96545"/>
                </a:lnTo>
                <a:lnTo>
                  <a:pt x="421474" y="89471"/>
                </a:lnTo>
                <a:lnTo>
                  <a:pt x="404037" y="86042"/>
                </a:lnTo>
                <a:lnTo>
                  <a:pt x="386422" y="86118"/>
                </a:lnTo>
                <a:lnTo>
                  <a:pt x="369176" y="89623"/>
                </a:lnTo>
                <a:lnTo>
                  <a:pt x="352844" y="96545"/>
                </a:lnTo>
                <a:lnTo>
                  <a:pt x="310121" y="79921"/>
                </a:lnTo>
                <a:lnTo>
                  <a:pt x="294589" y="79641"/>
                </a:lnTo>
                <a:lnTo>
                  <a:pt x="279006" y="82397"/>
                </a:lnTo>
                <a:lnTo>
                  <a:pt x="264248" y="87757"/>
                </a:lnTo>
                <a:lnTo>
                  <a:pt x="250647" y="95542"/>
                </a:lnTo>
                <a:lnTo>
                  <a:pt x="238506" y="105625"/>
                </a:lnTo>
                <a:lnTo>
                  <a:pt x="233997" y="104965"/>
                </a:lnTo>
                <a:lnTo>
                  <a:pt x="229438" y="104648"/>
                </a:lnTo>
                <a:lnTo>
                  <a:pt x="224853" y="104635"/>
                </a:lnTo>
                <a:lnTo>
                  <a:pt x="199466" y="108178"/>
                </a:lnTo>
                <a:lnTo>
                  <a:pt x="176707" y="118694"/>
                </a:lnTo>
                <a:lnTo>
                  <a:pt x="157975" y="135255"/>
                </a:lnTo>
                <a:lnTo>
                  <a:pt x="144653" y="156984"/>
                </a:lnTo>
                <a:lnTo>
                  <a:pt x="119037" y="168643"/>
                </a:lnTo>
                <a:lnTo>
                  <a:pt x="99021" y="187350"/>
                </a:lnTo>
                <a:lnTo>
                  <a:pt x="85953" y="211328"/>
                </a:lnTo>
                <a:lnTo>
                  <a:pt x="81191" y="238874"/>
                </a:lnTo>
                <a:lnTo>
                  <a:pt x="81203" y="245770"/>
                </a:lnTo>
                <a:lnTo>
                  <a:pt x="82105" y="252628"/>
                </a:lnTo>
                <a:lnTo>
                  <a:pt x="83870" y="259283"/>
                </a:lnTo>
                <a:lnTo>
                  <a:pt x="72961" y="281432"/>
                </a:lnTo>
                <a:lnTo>
                  <a:pt x="68961" y="305257"/>
                </a:lnTo>
                <a:lnTo>
                  <a:pt x="71932" y="329222"/>
                </a:lnTo>
                <a:lnTo>
                  <a:pt x="81876" y="351802"/>
                </a:lnTo>
                <a:lnTo>
                  <a:pt x="81965" y="354355"/>
                </a:lnTo>
                <a:lnTo>
                  <a:pt x="96824" y="393141"/>
                </a:lnTo>
                <a:lnTo>
                  <a:pt x="142049" y="433057"/>
                </a:lnTo>
                <a:lnTo>
                  <a:pt x="161556" y="440690"/>
                </a:lnTo>
                <a:lnTo>
                  <a:pt x="179666" y="451662"/>
                </a:lnTo>
                <a:lnTo>
                  <a:pt x="190157" y="471512"/>
                </a:lnTo>
                <a:lnTo>
                  <a:pt x="194983" y="494995"/>
                </a:lnTo>
                <a:lnTo>
                  <a:pt x="196164" y="516864"/>
                </a:lnTo>
                <a:lnTo>
                  <a:pt x="218160" y="516864"/>
                </a:lnTo>
                <a:lnTo>
                  <a:pt x="212750" y="470446"/>
                </a:lnTo>
                <a:lnTo>
                  <a:pt x="199390" y="441413"/>
                </a:lnTo>
                <a:lnTo>
                  <a:pt x="182321" y="425729"/>
                </a:lnTo>
                <a:lnTo>
                  <a:pt x="165798" y="419315"/>
                </a:lnTo>
                <a:lnTo>
                  <a:pt x="152857" y="413943"/>
                </a:lnTo>
                <a:lnTo>
                  <a:pt x="116001" y="382079"/>
                </a:lnTo>
                <a:lnTo>
                  <a:pt x="103733" y="344944"/>
                </a:lnTo>
                <a:lnTo>
                  <a:pt x="101866" y="342252"/>
                </a:lnTo>
                <a:lnTo>
                  <a:pt x="93306" y="324167"/>
                </a:lnTo>
                <a:lnTo>
                  <a:pt x="90944" y="304800"/>
                </a:lnTo>
                <a:lnTo>
                  <a:pt x="94716" y="285661"/>
                </a:lnTo>
                <a:lnTo>
                  <a:pt x="104571" y="268224"/>
                </a:lnTo>
                <a:lnTo>
                  <a:pt x="108305" y="263601"/>
                </a:lnTo>
                <a:lnTo>
                  <a:pt x="106413" y="257962"/>
                </a:lnTo>
                <a:lnTo>
                  <a:pt x="104305" y="251815"/>
                </a:lnTo>
                <a:lnTo>
                  <a:pt x="103289" y="245770"/>
                </a:lnTo>
                <a:lnTo>
                  <a:pt x="103187" y="238874"/>
                </a:lnTo>
                <a:lnTo>
                  <a:pt x="107162" y="217271"/>
                </a:lnTo>
                <a:lnTo>
                  <a:pt x="117944" y="198755"/>
                </a:lnTo>
                <a:lnTo>
                  <a:pt x="134302" y="184823"/>
                </a:lnTo>
                <a:lnTo>
                  <a:pt x="154978" y="176936"/>
                </a:lnTo>
                <a:lnTo>
                  <a:pt x="161150" y="175717"/>
                </a:lnTo>
                <a:lnTo>
                  <a:pt x="163220" y="169824"/>
                </a:lnTo>
                <a:lnTo>
                  <a:pt x="172694" y="151980"/>
                </a:lnTo>
                <a:lnTo>
                  <a:pt x="186944" y="138226"/>
                </a:lnTo>
                <a:lnTo>
                  <a:pt x="204736" y="129425"/>
                </a:lnTo>
                <a:lnTo>
                  <a:pt x="224853" y="126428"/>
                </a:lnTo>
                <a:lnTo>
                  <a:pt x="229984" y="126428"/>
                </a:lnTo>
                <a:lnTo>
                  <a:pt x="235127" y="126974"/>
                </a:lnTo>
                <a:lnTo>
                  <a:pt x="246659" y="129489"/>
                </a:lnTo>
                <a:lnTo>
                  <a:pt x="249250" y="126428"/>
                </a:lnTo>
                <a:lnTo>
                  <a:pt x="250964" y="124421"/>
                </a:lnTo>
                <a:lnTo>
                  <a:pt x="260426" y="115468"/>
                </a:lnTo>
                <a:lnTo>
                  <a:pt x="271348" y="108521"/>
                </a:lnTo>
                <a:lnTo>
                  <a:pt x="278714" y="105625"/>
                </a:lnTo>
                <a:lnTo>
                  <a:pt x="283400" y="103771"/>
                </a:lnTo>
                <a:lnTo>
                  <a:pt x="296278" y="101358"/>
                </a:lnTo>
                <a:lnTo>
                  <a:pt x="309397" y="101765"/>
                </a:lnTo>
                <a:lnTo>
                  <a:pt x="322046" y="104749"/>
                </a:lnTo>
                <a:lnTo>
                  <a:pt x="333844" y="110185"/>
                </a:lnTo>
                <a:lnTo>
                  <a:pt x="344398" y="117932"/>
                </a:lnTo>
                <a:lnTo>
                  <a:pt x="350812" y="123761"/>
                </a:lnTo>
                <a:lnTo>
                  <a:pt x="358013" y="118935"/>
                </a:lnTo>
                <a:lnTo>
                  <a:pt x="371233" y="112014"/>
                </a:lnTo>
                <a:lnTo>
                  <a:pt x="385495" y="108216"/>
                </a:lnTo>
                <a:lnTo>
                  <a:pt x="400253" y="107632"/>
                </a:lnTo>
                <a:lnTo>
                  <a:pt x="414959" y="110312"/>
                </a:lnTo>
                <a:lnTo>
                  <a:pt x="449884" y="136563"/>
                </a:lnTo>
                <a:lnTo>
                  <a:pt x="459092" y="157124"/>
                </a:lnTo>
                <a:lnTo>
                  <a:pt x="471246" y="157124"/>
                </a:lnTo>
                <a:lnTo>
                  <a:pt x="496265" y="161886"/>
                </a:lnTo>
                <a:lnTo>
                  <a:pt x="516801" y="175323"/>
                </a:lnTo>
                <a:lnTo>
                  <a:pt x="530745" y="195389"/>
                </a:lnTo>
                <a:lnTo>
                  <a:pt x="536054" y="220091"/>
                </a:lnTo>
                <a:lnTo>
                  <a:pt x="536054" y="230289"/>
                </a:lnTo>
                <a:lnTo>
                  <a:pt x="541756" y="233400"/>
                </a:lnTo>
                <a:lnTo>
                  <a:pt x="556145" y="244208"/>
                </a:lnTo>
                <a:lnTo>
                  <a:pt x="564210" y="255041"/>
                </a:lnTo>
                <a:lnTo>
                  <a:pt x="579907" y="239471"/>
                </a:lnTo>
                <a:close/>
              </a:path>
              <a:path w="630554" h="685800">
                <a:moveTo>
                  <a:pt x="630174" y="189661"/>
                </a:moveTo>
                <a:lnTo>
                  <a:pt x="588645" y="122351"/>
                </a:lnTo>
                <a:lnTo>
                  <a:pt x="557339" y="88823"/>
                </a:lnTo>
                <a:lnTo>
                  <a:pt x="521576" y="59867"/>
                </a:lnTo>
                <a:lnTo>
                  <a:pt x="481850" y="36004"/>
                </a:lnTo>
                <a:lnTo>
                  <a:pt x="438658" y="17754"/>
                </a:lnTo>
                <a:lnTo>
                  <a:pt x="392480" y="5664"/>
                </a:lnTo>
                <a:lnTo>
                  <a:pt x="343827" y="254"/>
                </a:lnTo>
                <a:lnTo>
                  <a:pt x="335114" y="0"/>
                </a:lnTo>
                <a:lnTo>
                  <a:pt x="330758" y="0"/>
                </a:lnTo>
                <a:lnTo>
                  <a:pt x="281927" y="3505"/>
                </a:lnTo>
                <a:lnTo>
                  <a:pt x="235305" y="13779"/>
                </a:lnTo>
                <a:lnTo>
                  <a:pt x="191414" y="30314"/>
                </a:lnTo>
                <a:lnTo>
                  <a:pt x="150774" y="52603"/>
                </a:lnTo>
                <a:lnTo>
                  <a:pt x="113880" y="80137"/>
                </a:lnTo>
                <a:lnTo>
                  <a:pt x="81254" y="112407"/>
                </a:lnTo>
                <a:lnTo>
                  <a:pt x="53390" y="148920"/>
                </a:lnTo>
                <a:lnTo>
                  <a:pt x="30835" y="189166"/>
                </a:lnTo>
                <a:lnTo>
                  <a:pt x="14071" y="232625"/>
                </a:lnTo>
                <a:lnTo>
                  <a:pt x="3619" y="278803"/>
                </a:lnTo>
                <a:lnTo>
                  <a:pt x="0" y="327202"/>
                </a:lnTo>
                <a:lnTo>
                  <a:pt x="88" y="335838"/>
                </a:lnTo>
                <a:lnTo>
                  <a:pt x="4000" y="391121"/>
                </a:lnTo>
                <a:lnTo>
                  <a:pt x="15417" y="440359"/>
                </a:lnTo>
                <a:lnTo>
                  <a:pt x="34124" y="487057"/>
                </a:lnTo>
                <a:lnTo>
                  <a:pt x="59728" y="530428"/>
                </a:lnTo>
                <a:lnTo>
                  <a:pt x="91821" y="569671"/>
                </a:lnTo>
                <a:lnTo>
                  <a:pt x="130022" y="603999"/>
                </a:lnTo>
                <a:lnTo>
                  <a:pt x="130022" y="685330"/>
                </a:lnTo>
                <a:lnTo>
                  <a:pt x="152019" y="663524"/>
                </a:lnTo>
                <a:lnTo>
                  <a:pt x="152019" y="593293"/>
                </a:lnTo>
                <a:lnTo>
                  <a:pt x="143484" y="586740"/>
                </a:lnTo>
                <a:lnTo>
                  <a:pt x="107721" y="554710"/>
                </a:lnTo>
                <a:lnTo>
                  <a:pt x="77698" y="518045"/>
                </a:lnTo>
                <a:lnTo>
                  <a:pt x="53759" y="477507"/>
                </a:lnTo>
                <a:lnTo>
                  <a:pt x="36296" y="433844"/>
                </a:lnTo>
                <a:lnTo>
                  <a:pt x="25666" y="387819"/>
                </a:lnTo>
                <a:lnTo>
                  <a:pt x="22237" y="340156"/>
                </a:lnTo>
                <a:lnTo>
                  <a:pt x="22352" y="335838"/>
                </a:lnTo>
                <a:lnTo>
                  <a:pt x="23799" y="294093"/>
                </a:lnTo>
                <a:lnTo>
                  <a:pt x="31813" y="250634"/>
                </a:lnTo>
                <a:lnTo>
                  <a:pt x="45821" y="209486"/>
                </a:lnTo>
                <a:lnTo>
                  <a:pt x="65366" y="171119"/>
                </a:lnTo>
                <a:lnTo>
                  <a:pt x="89966" y="136042"/>
                </a:lnTo>
                <a:lnTo>
                  <a:pt x="119202" y="104749"/>
                </a:lnTo>
                <a:lnTo>
                  <a:pt x="152577" y="77711"/>
                </a:lnTo>
                <a:lnTo>
                  <a:pt x="189649" y="55422"/>
                </a:lnTo>
                <a:lnTo>
                  <a:pt x="229958" y="38392"/>
                </a:lnTo>
                <a:lnTo>
                  <a:pt x="273062" y="27101"/>
                </a:lnTo>
                <a:lnTo>
                  <a:pt x="318477" y="22034"/>
                </a:lnTo>
                <a:lnTo>
                  <a:pt x="326656" y="21793"/>
                </a:lnTo>
                <a:lnTo>
                  <a:pt x="330758" y="21793"/>
                </a:lnTo>
                <a:lnTo>
                  <a:pt x="376351" y="25069"/>
                </a:lnTo>
                <a:lnTo>
                  <a:pt x="419862" y="34658"/>
                </a:lnTo>
                <a:lnTo>
                  <a:pt x="460832" y="50088"/>
                </a:lnTo>
                <a:lnTo>
                  <a:pt x="498767" y="70891"/>
                </a:lnTo>
                <a:lnTo>
                  <a:pt x="533209" y="96583"/>
                </a:lnTo>
                <a:lnTo>
                  <a:pt x="563664" y="126707"/>
                </a:lnTo>
                <a:lnTo>
                  <a:pt x="589661" y="160794"/>
                </a:lnTo>
                <a:lnTo>
                  <a:pt x="610730" y="198348"/>
                </a:lnTo>
                <a:lnTo>
                  <a:pt x="613676" y="206006"/>
                </a:lnTo>
                <a:lnTo>
                  <a:pt x="630174" y="189661"/>
                </a:lnTo>
                <a:close/>
              </a:path>
            </a:pathLst>
          </a:custGeom>
          <a:solidFill>
            <a:srgbClr val="CC85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046464" y="3113404"/>
            <a:ext cx="2338705" cy="19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i="1" spc="-15" dirty="0">
                <a:solidFill>
                  <a:srgbClr val="7E7E7E"/>
                </a:solidFill>
                <a:latin typeface="Comic Sans MS"/>
                <a:cs typeface="Comic Sans MS"/>
              </a:rPr>
              <a:t>s</a:t>
            </a:r>
            <a:r>
              <a:rPr sz="1100" i="1" spc="15" dirty="0">
                <a:solidFill>
                  <a:srgbClr val="7E7E7E"/>
                </a:solidFill>
                <a:latin typeface="Comic Sans MS"/>
                <a:cs typeface="Comic Sans MS"/>
              </a:rPr>
              <a:t>o</a:t>
            </a:r>
            <a:r>
              <a:rPr sz="1100" i="1" spc="30" dirty="0">
                <a:solidFill>
                  <a:srgbClr val="7E7E7E"/>
                </a:solidFill>
                <a:latin typeface="Comic Sans MS"/>
                <a:cs typeface="Comic Sans MS"/>
              </a:rPr>
              <a:t>c</a:t>
            </a:r>
            <a:r>
              <a:rPr sz="1100" i="1" spc="-10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1100" i="1" spc="30" dirty="0">
                <a:solidFill>
                  <a:srgbClr val="7E7E7E"/>
                </a:solidFill>
                <a:latin typeface="Comic Sans MS"/>
                <a:cs typeface="Comic Sans MS"/>
              </a:rPr>
              <a:t>a</a:t>
            </a:r>
            <a:r>
              <a:rPr sz="1100" i="1" spc="-5" dirty="0">
                <a:solidFill>
                  <a:srgbClr val="7E7E7E"/>
                </a:solidFill>
                <a:latin typeface="Comic Sans MS"/>
                <a:cs typeface="Comic Sans MS"/>
              </a:rPr>
              <a:t>l</a:t>
            </a:r>
            <a:r>
              <a:rPr sz="1100" i="1" spc="10" dirty="0">
                <a:solidFill>
                  <a:srgbClr val="7E7E7E"/>
                </a:solidFill>
                <a:latin typeface="Comic Sans MS"/>
                <a:cs typeface="Comic Sans MS"/>
              </a:rPr>
              <a:t>e</a:t>
            </a:r>
            <a:r>
              <a:rPr sz="1100" i="1" spc="-114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100" spc="40" dirty="0">
                <a:solidFill>
                  <a:srgbClr val="7E7E7E"/>
                </a:solidFill>
                <a:latin typeface="Comic Sans MS"/>
                <a:cs typeface="Comic Sans MS"/>
              </a:rPr>
              <a:t>(</a:t>
            </a:r>
            <a:r>
              <a:rPr sz="1100" spc="25" dirty="0">
                <a:solidFill>
                  <a:srgbClr val="7E7E7E"/>
                </a:solidFill>
                <a:latin typeface="Comic Sans MS"/>
                <a:cs typeface="Comic Sans MS"/>
              </a:rPr>
              <a:t>P</a:t>
            </a:r>
            <a:r>
              <a:rPr sz="1100" spc="-10" dirty="0">
                <a:solidFill>
                  <a:srgbClr val="7E7E7E"/>
                </a:solidFill>
                <a:latin typeface="Comic Sans MS"/>
                <a:cs typeface="Comic Sans MS"/>
              </a:rPr>
              <a:t>si</a:t>
            </a:r>
            <a:r>
              <a:rPr sz="1100" spc="30" dirty="0">
                <a:solidFill>
                  <a:srgbClr val="7E7E7E"/>
                </a:solidFill>
                <a:latin typeface="Comic Sans MS"/>
                <a:cs typeface="Comic Sans MS"/>
              </a:rPr>
              <a:t>c</a:t>
            </a:r>
            <a:r>
              <a:rPr sz="1100" spc="20" dirty="0">
                <a:solidFill>
                  <a:srgbClr val="7E7E7E"/>
                </a:solidFill>
                <a:latin typeface="Comic Sans MS"/>
                <a:cs typeface="Comic Sans MS"/>
              </a:rPr>
              <a:t>o</a:t>
            </a:r>
            <a:r>
              <a:rPr sz="1100" spc="-5" dirty="0">
                <a:solidFill>
                  <a:srgbClr val="7E7E7E"/>
                </a:solidFill>
                <a:latin typeface="Comic Sans MS"/>
                <a:cs typeface="Comic Sans MS"/>
              </a:rPr>
              <a:t>l</a:t>
            </a:r>
            <a:r>
              <a:rPr sz="1100" spc="20" dirty="0">
                <a:solidFill>
                  <a:srgbClr val="7E7E7E"/>
                </a:solidFill>
                <a:latin typeface="Comic Sans MS"/>
                <a:cs typeface="Comic Sans MS"/>
              </a:rPr>
              <a:t>o</a:t>
            </a:r>
            <a:r>
              <a:rPr sz="1100" spc="10" dirty="0">
                <a:solidFill>
                  <a:srgbClr val="7E7E7E"/>
                </a:solidFill>
                <a:latin typeface="Comic Sans MS"/>
                <a:cs typeface="Comic Sans MS"/>
              </a:rPr>
              <a:t>g</a:t>
            </a:r>
            <a:r>
              <a:rPr sz="1100" spc="-10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1100" spc="25" dirty="0">
                <a:solidFill>
                  <a:srgbClr val="7E7E7E"/>
                </a:solidFill>
                <a:latin typeface="Comic Sans MS"/>
                <a:cs typeface="Comic Sans MS"/>
              </a:rPr>
              <a:t>a</a:t>
            </a:r>
            <a:r>
              <a:rPr sz="1100" spc="5" dirty="0">
                <a:solidFill>
                  <a:srgbClr val="7E7E7E"/>
                </a:solidFill>
                <a:latin typeface="Comic Sans MS"/>
                <a:cs typeface="Comic Sans MS"/>
              </a:rPr>
              <a:t>,</a:t>
            </a:r>
            <a:r>
              <a:rPr sz="1100" spc="-12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100" spc="-15" dirty="0">
                <a:solidFill>
                  <a:srgbClr val="7E7E7E"/>
                </a:solidFill>
                <a:latin typeface="Comic Sans MS"/>
                <a:cs typeface="Comic Sans MS"/>
              </a:rPr>
              <a:t>S</a:t>
            </a:r>
            <a:r>
              <a:rPr sz="1100" spc="-10" dirty="0">
                <a:solidFill>
                  <a:srgbClr val="7E7E7E"/>
                </a:solidFill>
                <a:latin typeface="Comic Sans MS"/>
                <a:cs typeface="Comic Sans MS"/>
              </a:rPr>
              <a:t>er</a:t>
            </a:r>
            <a:r>
              <a:rPr sz="1100" spc="-15" dirty="0">
                <a:solidFill>
                  <a:srgbClr val="7E7E7E"/>
                </a:solidFill>
                <a:latin typeface="Comic Sans MS"/>
                <a:cs typeface="Comic Sans MS"/>
              </a:rPr>
              <a:t>v</a:t>
            </a:r>
            <a:r>
              <a:rPr sz="1100" spc="-10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1100" dirty="0">
                <a:solidFill>
                  <a:srgbClr val="7E7E7E"/>
                </a:solidFill>
                <a:latin typeface="Comic Sans MS"/>
                <a:cs typeface="Comic Sans MS"/>
              </a:rPr>
              <a:t>z</a:t>
            </a:r>
            <a:r>
              <a:rPr sz="1100" spc="-10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1100" spc="10" dirty="0">
                <a:solidFill>
                  <a:srgbClr val="7E7E7E"/>
                </a:solidFill>
                <a:latin typeface="Comic Sans MS"/>
                <a:cs typeface="Comic Sans MS"/>
              </a:rPr>
              <a:t>o</a:t>
            </a:r>
            <a:r>
              <a:rPr sz="1100" spc="-20" dirty="0">
                <a:solidFill>
                  <a:srgbClr val="7E7E7E"/>
                </a:solidFill>
                <a:latin typeface="Comic Sans MS"/>
                <a:cs typeface="Comic Sans MS"/>
              </a:rPr>
              <a:t> </a:t>
            </a:r>
            <a:r>
              <a:rPr sz="1100" spc="-10" dirty="0">
                <a:solidFill>
                  <a:srgbClr val="7E7E7E"/>
                </a:solidFill>
                <a:latin typeface="Comic Sans MS"/>
                <a:cs typeface="Comic Sans MS"/>
              </a:rPr>
              <a:t>s</a:t>
            </a:r>
            <a:r>
              <a:rPr sz="1100" spc="20" dirty="0">
                <a:solidFill>
                  <a:srgbClr val="7E7E7E"/>
                </a:solidFill>
                <a:latin typeface="Comic Sans MS"/>
                <a:cs typeface="Comic Sans MS"/>
              </a:rPr>
              <a:t>o</a:t>
            </a:r>
            <a:r>
              <a:rPr sz="1100" spc="30" dirty="0">
                <a:solidFill>
                  <a:srgbClr val="7E7E7E"/>
                </a:solidFill>
                <a:latin typeface="Comic Sans MS"/>
                <a:cs typeface="Comic Sans MS"/>
              </a:rPr>
              <a:t>c</a:t>
            </a:r>
            <a:r>
              <a:rPr sz="1100" spc="-10" dirty="0">
                <a:solidFill>
                  <a:srgbClr val="7E7E7E"/>
                </a:solidFill>
                <a:latin typeface="Comic Sans MS"/>
                <a:cs typeface="Comic Sans MS"/>
              </a:rPr>
              <a:t>i</a:t>
            </a:r>
            <a:r>
              <a:rPr sz="1100" spc="35" dirty="0">
                <a:solidFill>
                  <a:srgbClr val="7E7E7E"/>
                </a:solidFill>
                <a:latin typeface="Comic Sans MS"/>
                <a:cs typeface="Comic Sans MS"/>
              </a:rPr>
              <a:t>a</a:t>
            </a:r>
            <a:r>
              <a:rPr sz="1100" spc="-5" dirty="0">
                <a:solidFill>
                  <a:srgbClr val="7E7E7E"/>
                </a:solidFill>
                <a:latin typeface="Comic Sans MS"/>
                <a:cs typeface="Comic Sans MS"/>
              </a:rPr>
              <a:t>le</a:t>
            </a:r>
            <a:r>
              <a:rPr sz="1100" spc="5" dirty="0">
                <a:solidFill>
                  <a:srgbClr val="7E7E7E"/>
                </a:solidFill>
                <a:latin typeface="Comic Sans MS"/>
                <a:cs typeface="Comic Sans MS"/>
              </a:rPr>
              <a:t>)</a:t>
            </a:r>
            <a:endParaRPr sz="11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00A930D-4BFA-064E-B85B-D4F743FF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600" spc="10" dirty="0"/>
              <a:t>SERVIZI</a:t>
            </a:r>
            <a:r>
              <a:rPr lang="it-IT" sz="2600" spc="390" dirty="0"/>
              <a:t> </a:t>
            </a:r>
            <a:r>
              <a:rPr lang="it-IT" sz="2600" spc="15" dirty="0"/>
              <a:t>PER</a:t>
            </a:r>
            <a:r>
              <a:rPr lang="it-IT" sz="2600" spc="135" dirty="0"/>
              <a:t> </a:t>
            </a:r>
            <a:r>
              <a:rPr lang="it-IT" sz="2600" spc="30" dirty="0"/>
              <a:t>LA</a:t>
            </a:r>
            <a:r>
              <a:rPr lang="it-IT" sz="2600" spc="145" dirty="0"/>
              <a:t> </a:t>
            </a:r>
            <a:r>
              <a:rPr lang="it-IT" sz="2600" spc="10" dirty="0"/>
              <a:t>SANITÀ</a:t>
            </a:r>
            <a:r>
              <a:rPr lang="it-IT" sz="2600" spc="360" dirty="0"/>
              <a:t> </a:t>
            </a:r>
            <a:r>
              <a:rPr lang="it-IT" sz="2600" spc="15" dirty="0"/>
              <a:t>E</a:t>
            </a:r>
            <a:r>
              <a:rPr lang="it-IT" sz="2600" spc="80" dirty="0"/>
              <a:t> </a:t>
            </a:r>
            <a:r>
              <a:rPr lang="it-IT" sz="2600" spc="25" dirty="0"/>
              <a:t>L’ASSISTENZA</a:t>
            </a:r>
            <a:r>
              <a:rPr lang="it-IT" sz="2600" spc="434" dirty="0"/>
              <a:t> </a:t>
            </a:r>
            <a:r>
              <a:rPr lang="it-IT" sz="2600" spc="15" dirty="0"/>
              <a:t>SOCIALE</a:t>
            </a:r>
            <a:br>
              <a:rPr lang="it-IT" sz="2600" dirty="0"/>
            </a:br>
            <a:endParaRPr lang="it-IT" sz="2600" dirty="0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6F892A4-79DF-764B-AE4D-590D9414E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it-IT" sz="17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700" dirty="0"/>
              <a:t>E’ in fase di definizione l’attuazione del protocollo tra l’Ufficio Scolastico Lombardia e la Regione Lombardia  per il riconoscimento di crediti per il percorso OSS per gli studenti che conseguono il diploma dell’indirizzo professionale Servizi per la sanità e l’assistenza sociale.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1700" dirty="0"/>
          </a:p>
        </p:txBody>
      </p:sp>
      <p:pic>
        <p:nvPicPr>
          <p:cNvPr id="1026" name="Picture 2" descr="Corso segretaria studio medico - Corsi Alta Formazione Italia - Corsi con  Stage Retribuiti">
            <a:extLst>
              <a:ext uri="{FF2B5EF4-FFF2-40B4-BE49-F238E27FC236}">
                <a16:creationId xmlns:a16="http://schemas.microsoft.com/office/drawing/2014/main" id="{8A3AA408-9438-B446-854E-B6640F6A4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9" r="897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964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1358</Words>
  <Application>Microsoft Macintosh PowerPoint</Application>
  <PresentationFormat>Widescreen</PresentationFormat>
  <Paragraphs>148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6" baseType="lpstr">
      <vt:lpstr>Arial</vt:lpstr>
      <vt:lpstr>Arial MT</vt:lpstr>
      <vt:lpstr>Calibri</vt:lpstr>
      <vt:lpstr>Cambria</vt:lpstr>
      <vt:lpstr>Comic Sans MS</vt:lpstr>
      <vt:lpstr>Georgia</vt:lpstr>
      <vt:lpstr>Tahoma</vt:lpstr>
      <vt:lpstr>Times New Roman</vt:lpstr>
      <vt:lpstr>Trebuchet MS</vt:lpstr>
      <vt:lpstr>Verdana</vt:lpstr>
      <vt:lpstr>Office Theme</vt:lpstr>
      <vt:lpstr>Presentazione standard di PowerPoint</vt:lpstr>
      <vt:lpstr>SERVIZI PER LA SANITÀ E L’ASSISTENZA SOCIALE</vt:lpstr>
      <vt:lpstr>Presentazione standard di PowerPoint</vt:lpstr>
      <vt:lpstr>Presentazione standard di PowerPoint</vt:lpstr>
      <vt:lpstr>METODOLOGIE  OPERATIVE</vt:lpstr>
      <vt:lpstr>IGIENE E CULTURA  MEDICO-SANITARIA</vt:lpstr>
      <vt:lpstr>EDUCAZIONE  ALLA SALUTE</vt:lpstr>
      <vt:lpstr>Presentazione standard di PowerPoint</vt:lpstr>
      <vt:lpstr>SERVIZI PER LA SANITÀ E L’ASSISTENZA SOCIALE </vt:lpstr>
      <vt:lpstr>SERVIZI COMMERCIALI</vt:lpstr>
      <vt:lpstr>Presentazione standard di PowerPoint</vt:lpstr>
      <vt:lpstr>SERVIZI  COMMERCIALI</vt:lpstr>
      <vt:lpstr>SERVIZI COMMERCIALI</vt:lpstr>
      <vt:lpstr>3 MOTIVI PER SCEGLIERE UN ISTITUTO  PROFESSIONALE E NON UN LICEO</vt:lpstr>
      <vt:lpstr>Presentazione standard di PowerPoint</vt:lpstr>
      <vt:lpstr>SERVIZI  COMMERCIALI</vt:lpstr>
      <vt:lpstr>AMMINISTRAZIONE, FINANZA E  MARKETING</vt:lpstr>
      <vt:lpstr>AFM</vt:lpstr>
      <vt:lpstr>AFM</vt:lpstr>
      <vt:lpstr>AFM</vt:lpstr>
      <vt:lpstr>POTENZIAMENTO  LINGUISTICO</vt:lpstr>
      <vt:lpstr>Presentazione standard di PowerPoint</vt:lpstr>
      <vt:lpstr>DOVE SIAMO</vt:lpstr>
      <vt:lpstr>OPEN DAY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Giulia Di Bartolomeo</cp:lastModifiedBy>
  <cp:revision>3</cp:revision>
  <dcterms:created xsi:type="dcterms:W3CDTF">2021-11-04T16:05:18Z</dcterms:created>
  <dcterms:modified xsi:type="dcterms:W3CDTF">2022-10-24T17:48:41Z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2020-11-20T00:00:00Z</vt:filetime>
  </property>
  <property fmtid="{D5CDD505-2E9C-101B-9397-08002B2CF9AE}" pid="3" name="LastSaved">
    <vt:filetime>2021-11-04T00:00:00Z</vt:filetime>
  </property>
</Properties>
</file>